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9" r:id="rId4"/>
    <p:sldId id="260" r:id="rId5"/>
    <p:sldId id="262" r:id="rId6"/>
    <p:sldId id="263" r:id="rId7"/>
    <p:sldId id="264" r:id="rId8"/>
  </p:sldIdLst>
  <p:sldSz cx="9144000" cy="6858000" type="screen4x3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CDB3"/>
    <a:srgbClr val="BEAF94"/>
    <a:srgbClr val="205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39" autoAdjust="0"/>
    <p:restoredTop sz="94660"/>
  </p:normalViewPr>
  <p:slideViewPr>
    <p:cSldViewPr>
      <p:cViewPr varScale="1">
        <p:scale>
          <a:sx n="112" d="100"/>
          <a:sy n="112" d="100"/>
        </p:scale>
        <p:origin x="-17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21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0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8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441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05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0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853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7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13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3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image" Target="../media/image8.png"/><Relationship Id="rId12" Type="http://schemas.openxmlformats.org/officeDocument/2006/relationships/slide" Target="slide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11" Type="http://schemas.openxmlformats.org/officeDocument/2006/relationships/slide" Target="slide7.xml"/><Relationship Id="rId5" Type="http://schemas.openxmlformats.org/officeDocument/2006/relationships/tags" Target="../tags/tag14.xml"/><Relationship Id="rId10" Type="http://schemas.openxmlformats.org/officeDocument/2006/relationships/slide" Target="slide6.xml"/><Relationship Id="rId4" Type="http://schemas.openxmlformats.org/officeDocument/2006/relationships/tags" Target="../tags/tag13.xml"/><Relationship Id="rId9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" Target="slide4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" Target="slide4.xml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-747464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Scenario Introduction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6489"/>
          <a:stretch/>
        </p:blipFill>
        <p:spPr>
          <a:xfrm>
            <a:off x="395536" y="2383148"/>
            <a:ext cx="2915816" cy="3625360"/>
          </a:xfrm>
          <a:prstGeom prst="rect">
            <a:avLst/>
          </a:prstGeom>
        </p:spPr>
      </p:pic>
      <p:sp>
        <p:nvSpPr>
          <p:cNvPr id="22" name="Line Callout 1 (Accent Bar) 21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Coach provides an introduction to the scenario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5" name="TextBox 24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634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36273"/>
            <a:ext cx="4081596" cy="442172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263359">
            <a:off x="2175560" y="3604003"/>
            <a:ext cx="5005895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ine Callout 1 (Accent Bar) 11"/>
          <p:cNvSpPr/>
          <p:nvPr/>
        </p:nvSpPr>
        <p:spPr>
          <a:xfrm>
            <a:off x="2339752" y="1484784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2621"/>
            <a:ext cx="3988590" cy="3831323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322023" y="-747464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Scenario </a:t>
            </a:r>
            <a:r>
              <a:rPr lang="en-US" sz="3600" dirty="0" smtClean="0">
                <a:solidFill>
                  <a:schemeClr val="bg1"/>
                </a:solidFill>
              </a:rPr>
              <a:t>Introduction (Contd</a:t>
            </a:r>
            <a:r>
              <a:rPr lang="en-US" sz="3600" dirty="0">
                <a:solidFill>
                  <a:schemeClr val="bg1"/>
                </a:solidFill>
              </a:rPr>
              <a:t>.)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sp>
        <p:nvSpPr>
          <p:cNvPr id="25" name="Line Callout 1 (Accent Bar) 24"/>
          <p:cNvSpPr/>
          <p:nvPr/>
        </p:nvSpPr>
        <p:spPr>
          <a:xfrm>
            <a:off x="3131840" y="2420889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7951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38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 rot="6263359">
            <a:off x="2175560" y="3604003"/>
            <a:ext cx="5005895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36273"/>
            <a:ext cx="4081596" cy="442172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204865"/>
            <a:ext cx="4024775" cy="4149079"/>
          </a:xfrm>
          <a:prstGeom prst="rect">
            <a:avLst/>
          </a:prstGeom>
        </p:spPr>
      </p:pic>
      <p:sp>
        <p:nvSpPr>
          <p:cNvPr id="24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322023" y="-747464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Scenario </a:t>
            </a:r>
            <a:r>
              <a:rPr lang="en-US" sz="3600" dirty="0" smtClean="0">
                <a:solidFill>
                  <a:schemeClr val="bg1"/>
                </a:solidFill>
              </a:rPr>
              <a:t>Introduction (Contd</a:t>
            </a:r>
            <a:r>
              <a:rPr lang="en-US" sz="3600" dirty="0">
                <a:solidFill>
                  <a:schemeClr val="bg1"/>
                </a:solidFill>
              </a:rPr>
              <a:t>.)</a:t>
            </a:r>
          </a:p>
        </p:txBody>
      </p:sp>
      <p:sp>
        <p:nvSpPr>
          <p:cNvPr id="25" name="Line Callout 1 (Accent Bar) 24"/>
          <p:cNvSpPr/>
          <p:nvPr/>
        </p:nvSpPr>
        <p:spPr>
          <a:xfrm>
            <a:off x="2414179" y="1484784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84312"/>
              <a:gd name="adj4" fmla="val -13936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Line Callout 1 (Accent Bar) 26"/>
          <p:cNvSpPr/>
          <p:nvPr/>
        </p:nvSpPr>
        <p:spPr>
          <a:xfrm>
            <a:off x="3206267" y="2420889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9" name="TextBox 28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7951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886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79512" y="620688"/>
            <a:ext cx="87129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6"/>
          <a:stretch/>
        </p:blipFill>
        <p:spPr>
          <a:xfrm>
            <a:off x="107504" y="2334247"/>
            <a:ext cx="4320480" cy="36742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840" y="-895535"/>
            <a:ext cx="8229600" cy="895535"/>
          </a:xfrm>
        </p:spPr>
        <p:txBody>
          <a:bodyPr anchor="t">
            <a:normAutofit/>
          </a:bodyPr>
          <a:lstStyle/>
          <a:p>
            <a:pPr lvl="0" algn="r">
              <a:spcBef>
                <a:spcPts val="0"/>
              </a:spcBef>
            </a:pPr>
            <a:r>
              <a:rPr lang="en-US" sz="3600" dirty="0" smtClean="0">
                <a:solidFill>
                  <a:prstClr val="white"/>
                </a:solidFill>
                <a:ea typeface="+mn-ea"/>
                <a:cs typeface="+mn-cs"/>
              </a:rPr>
              <a:t>Decision Screen</a:t>
            </a:r>
            <a:endParaRPr lang="en-IN" dirty="0"/>
          </a:p>
        </p:txBody>
      </p:sp>
      <p:sp>
        <p:nvSpPr>
          <p:cNvPr id="25" name="Rectangle 24"/>
          <p:cNvSpPr/>
          <p:nvPr/>
        </p:nvSpPr>
        <p:spPr>
          <a:xfrm>
            <a:off x="4283968" y="1369965"/>
            <a:ext cx="4716016" cy="762891"/>
          </a:xfrm>
          <a:prstGeom prst="rect">
            <a:avLst/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How should Sylvia respond to Mark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?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9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4283968" y="2204864"/>
            <a:ext cx="4716016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</a:t>
            </a:r>
            <a:r>
              <a:rPr lang="en-US" dirty="0" smtClean="0">
                <a:solidFill>
                  <a:schemeClr val="bg1"/>
                </a:solidFill>
              </a:rPr>
              <a:t>A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8" name="TextBox 27">
            <a:hlinkClick r:id="rId10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283968" y="3225749"/>
            <a:ext cx="4716016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</a:t>
            </a:r>
            <a:r>
              <a:rPr lang="en-US" dirty="0" smtClean="0">
                <a:solidFill>
                  <a:schemeClr val="bg1"/>
                </a:solidFill>
              </a:rPr>
              <a:t>B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9" name="TextBox 28">
            <a:hlinkClick r:id="rId11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4283968" y="4233861"/>
            <a:ext cx="4716016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Response </a:t>
            </a:r>
            <a:r>
              <a:rPr lang="en-US" smtClean="0">
                <a:solidFill>
                  <a:schemeClr val="bg1"/>
                </a:solidFill>
              </a:rPr>
              <a:t>C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2" name="TextBox 11">
            <a:hlinkClick r:id="rId12" action="ppaction://hlinksldjump"/>
          </p:cNvPr>
          <p:cNvSpPr txBox="1"/>
          <p:nvPr>
            <p:custDataLst>
              <p:tags r:id="rId5"/>
            </p:custDataLst>
          </p:nvPr>
        </p:nvSpPr>
        <p:spPr>
          <a:xfrm>
            <a:off x="17951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39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323528" y="-675456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Correct Response Screen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276873"/>
            <a:ext cx="4464496" cy="3941073"/>
          </a:xfrm>
          <a:prstGeom prst="rect">
            <a:avLst/>
          </a:prstGeom>
        </p:spPr>
      </p:pic>
      <p:sp>
        <p:nvSpPr>
          <p:cNvPr id="18" name="Line Callout 1 (Accent Bar) 17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" action="ppaction://hlinkshowjump?jump=nextslide"/>
          </p:cNvPr>
          <p:cNvSpPr txBox="1"/>
          <p:nvPr/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62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431032" y="-675456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chemeClr val="bg1"/>
                </a:solidFill>
              </a:rPr>
              <a:t>Incorrect </a:t>
            </a:r>
            <a:r>
              <a:rPr lang="en-US" sz="3600" dirty="0">
                <a:solidFill>
                  <a:schemeClr val="bg1"/>
                </a:solidFill>
              </a:rPr>
              <a:t>Response </a:t>
            </a:r>
            <a:r>
              <a:rPr lang="en-US" sz="3600" dirty="0" smtClean="0">
                <a:solidFill>
                  <a:schemeClr val="bg1"/>
                </a:solidFill>
              </a:rPr>
              <a:t>Screen1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49" y="2060849"/>
            <a:ext cx="4413325" cy="4323257"/>
          </a:xfrm>
          <a:prstGeom prst="rect">
            <a:avLst/>
          </a:prstGeom>
        </p:spPr>
      </p:pic>
      <p:sp>
        <p:nvSpPr>
          <p:cNvPr id="18" name="Line Callout 1 (Accent Bar) 17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reacts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Try Again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8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444684" y="-675456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chemeClr val="bg1"/>
                </a:solidFill>
              </a:rPr>
              <a:t>Incorrect </a:t>
            </a:r>
            <a:r>
              <a:rPr lang="en-US" sz="3600" dirty="0">
                <a:solidFill>
                  <a:schemeClr val="bg1"/>
                </a:solidFill>
              </a:rPr>
              <a:t>Response </a:t>
            </a:r>
            <a:r>
              <a:rPr lang="en-US" sz="3600" dirty="0" smtClean="0">
                <a:solidFill>
                  <a:schemeClr val="bg1"/>
                </a:solidFill>
              </a:rPr>
              <a:t>Screen2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348881"/>
            <a:ext cx="5292080" cy="3900497"/>
          </a:xfrm>
          <a:prstGeom prst="rect">
            <a:avLst/>
          </a:prstGeom>
        </p:spPr>
      </p:pic>
      <p:sp>
        <p:nvSpPr>
          <p:cNvPr id="18" name="Line Callout 1 (Accent Bar) 17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>
                <a:solidFill>
                  <a:srgbClr val="EEECE1">
                    <a:lumMod val="25000"/>
                  </a:srgbClr>
                </a:solidFill>
              </a:rPr>
              <a:t>reacts</a:t>
            </a:r>
            <a:r>
              <a:rPr lang="en-US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Try Again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328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ARTICULATE_PROJECT_OPEN" val="0"/>
  <p:tag name="ISPRING_RESOURCE_PATHS_HASH_2" val="ae7654a8c685791dceb3480baa72e2a6bd3f1e6"/>
  <p:tag name="SECTOMILLISECCONVERTED" val="1"/>
  <p:tag name="MMPROD_UIDATA" val="&lt;database version=&quot;10.0&quot;&gt;&lt;object type=&quot;1&quot; unique_id=&quot;10001&quot;&gt;&lt;property id=&quot;20226&quot; value=&quot;C:\work\kowndiny-W7-3\Releases\Presenter\10\10.0.0\Live\Src\Exe\Gallery\Learning Interactions\4x3\CallCenter1\CallCenter1_3.pptx&quot;/&gt;&lt;object type=&quot;2&quot; unique_id=&quot;10002&quot;&gt;&lt;object type=&quot;3&quot; unique_id=&quot;10003&quot;&gt;&lt;property id=&quot;20148&quot; value=&quot;5&quot;/&gt;&lt;property id=&quot;20300&quot; value=&quot;Slide 1 - &amp;quot;Scenario Introduction&amp;quot;&quot;/&gt;&lt;property id=&quot;20303&quot; value=&quot;-1&quot;/&gt;&lt;property id=&quot;20307&quot; value=&quot;258&quot;/&gt;&lt;/object&gt;&lt;object type=&quot;3&quot; unique_id=&quot;10104&quot;&gt;&lt;property id=&quot;20148&quot; value=&quot;5&quot;/&gt;&lt;property id=&quot;20300&quot; value=&quot;Slide 3 - &amp;quot;Scenario Introduction (Contd.)&amp;quot;&quot;/&gt;&lt;property id=&quot;20303&quot; value=&quot;-1&quot;/&gt;&lt;property id=&quot;20307&quot; value=&quot;259&quot;/&gt;&lt;/object&gt;&lt;object type=&quot;3&quot; unique_id=&quot;10105&quot;&gt;&lt;property id=&quot;20148&quot; value=&quot;5&quot;/&gt;&lt;property id=&quot;20300&quot; value=&quot;Slide 4 - &amp;quot;Decision Screen&amp;quot;&quot;/&gt;&lt;property id=&quot;20303&quot; value=&quot;-1&quot;/&gt;&lt;property id=&quot;20307&quot; value=&quot;260&quot;/&gt;&lt;/object&gt;&lt;object type=&quot;3&quot; unique_id=&quot;936979&quot;&gt;&lt;property id=&quot;20148&quot; value=&quot;5&quot;/&gt;&lt;property id=&quot;20300&quot; value=&quot;Slide 2 - &amp;quot;Scenario Introduction (Contd.)&amp;quot;&quot;/&gt;&lt;property id=&quot;20303&quot; value=&quot;-1&quot;/&gt;&lt;property id=&quot;20307&quot; value=&quot;261&quot;/&gt;&lt;/object&gt;&lt;object type=&quot;3&quot; unique_id=&quot;937022&quot;&gt;&lt;property id=&quot;20148&quot; value=&quot;5&quot;/&gt;&lt;property id=&quot;20300&quot; value=&quot;Slide 5 - &amp;quot;Correct Response Screen&amp;quot;&quot;/&gt;&lt;property id=&quot;20303&quot; value=&quot;-1&quot;/&gt;&lt;property id=&quot;20307&quot; value=&quot;262&quot;/&gt;&lt;/object&gt;&lt;object type=&quot;3&quot; unique_id=&quot;937023&quot;&gt;&lt;property id=&quot;20148&quot; value=&quot;5&quot;/&gt;&lt;property id=&quot;20300&quot; value=&quot;Slide 6 - &amp;quot;Incorrect Response Screen1&amp;quot;&quot;/&gt;&lt;property id=&quot;20303&quot; value=&quot;-1&quot;/&gt;&lt;property id=&quot;20307&quot; value=&quot;263&quot;/&gt;&lt;/object&gt;&lt;object type=&quot;3&quot; unique_id=&quot;937024&quot;&gt;&lt;property id=&quot;20148&quot; value=&quot;5&quot;/&gt;&lt;property id=&quot;20300&quot; value=&quot;Slide 7 - &amp;quot;Incorrect Response Screen2&amp;quot;&quot;/&gt;&lt;property id=&quot;20303&quot; value=&quot;-1&quot;/&gt;&lt;property id=&quot;20307&quot; value=&quot;264&quot;/&gt;&lt;/object&gt;&lt;/object&gt;&lt;object type=&quot;8&quot; unique_id=&quot;10010&quot;&gt;&lt;/object&gt;&lt;object type=&quot;4&quot; unique_id=&quot;937044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104</Words>
  <Application>Microsoft Office PowerPoint</Application>
  <PresentationFormat>On-screen Show (4:3)</PresentationFormat>
  <Paragraphs>35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Scenario Introduction</vt:lpstr>
      <vt:lpstr>Scenario Introduction (Contd.)</vt:lpstr>
      <vt:lpstr>Scenario Introduction (Contd.)</vt:lpstr>
      <vt:lpstr>Decision Screen</vt:lpstr>
      <vt:lpstr>Correct Response Screen</vt:lpstr>
      <vt:lpstr>Incorrect Response Screen1</vt:lpstr>
      <vt:lpstr>Incorrect Response Screen2</vt:lpstr>
    </vt:vector>
  </TitlesOfParts>
  <Company>Adobe Systems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 AP</dc:creator>
  <cp:lastModifiedBy>kowndinya vankayalapati</cp:lastModifiedBy>
  <cp:revision>50</cp:revision>
  <dcterms:created xsi:type="dcterms:W3CDTF">2013-04-19T08:59:21Z</dcterms:created>
  <dcterms:modified xsi:type="dcterms:W3CDTF">2014-05-19T10:54:13Z</dcterms:modified>
</cp:coreProperties>
</file>