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6" r:id="rId4"/>
    <p:sldId id="262" r:id="rId5"/>
    <p:sldId id="260" r:id="rId6"/>
  </p:sldIdLst>
  <p:sldSz cx="9144000" cy="5143500" type="screen16x9"/>
  <p:notesSz cx="6858000" cy="9144000"/>
  <p:custDataLst>
    <p:tags r:id="rId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700" y="-13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-506630"/>
            <a:ext cx="7772400" cy="50663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357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220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084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527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728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047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899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828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831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249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68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7544" y="-506592"/>
            <a:ext cx="8229600" cy="421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88A29-154D-4A91-86D6-AA303C80A449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8337B-B1EA-4CF1-87D5-B202908FF9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853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28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slide" Target="slide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6.xml"/><Relationship Id="rId7" Type="http://schemas.openxmlformats.org/officeDocument/2006/relationships/slide" Target="slide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" Target="slide3.xml"/><Relationship Id="rId5" Type="http://schemas.openxmlformats.org/officeDocument/2006/relationships/image" Target="../media/image3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9.xml"/><Relationship Id="rId7" Type="http://schemas.openxmlformats.org/officeDocument/2006/relationships/slide" Target="slide4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1.xml"/><Relationship Id="rId10" Type="http://schemas.openxmlformats.org/officeDocument/2006/relationships/slide" Target="slide5.xml"/><Relationship Id="rId4" Type="http://schemas.openxmlformats.org/officeDocument/2006/relationships/tags" Target="../tags/tag10.xml"/><Relationship Id="rId9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11.png"/><Relationship Id="rId5" Type="http://schemas.openxmlformats.org/officeDocument/2006/relationships/slide" Target="slide3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jaising\Desktop\New Interactions for Presenter\learning interation backgrounds from Praveen\learning-interation-backgrounds_03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52" y="0"/>
            <a:ext cx="9174952" cy="5160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Introduction</a:t>
            </a:r>
            <a:endParaRPr lang="en-US" dirty="0"/>
          </a:p>
        </p:txBody>
      </p:sp>
      <p:sp>
        <p:nvSpPr>
          <p:cNvPr id="6" name="Line Callout 1 (Accent Bar) 5"/>
          <p:cNvSpPr/>
          <p:nvPr/>
        </p:nvSpPr>
        <p:spPr>
          <a:xfrm>
            <a:off x="4716016" y="843558"/>
            <a:ext cx="4176464" cy="1458162"/>
          </a:xfrm>
          <a:prstGeom prst="accentCallout1">
            <a:avLst>
              <a:gd name="adj1" fmla="val 18750"/>
              <a:gd name="adj2" fmla="val -8333"/>
              <a:gd name="adj3" fmla="val 35963"/>
              <a:gd name="adj4" fmla="val -52487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Myriad Pro" pitchFamily="34" charset="0"/>
              </a:rPr>
              <a:t>Coach provides an introduction to the scenario…</a:t>
            </a:r>
            <a:endParaRPr lang="en-US" dirty="0">
              <a:latin typeface="Myriad Pro" pitchFamily="34" charset="0"/>
            </a:endParaRPr>
          </a:p>
        </p:txBody>
      </p:sp>
      <p:sp>
        <p:nvSpPr>
          <p:cNvPr id="7" name="Right Arrow 6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8460432" y="4629487"/>
            <a:ext cx="576064" cy="477349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987574"/>
            <a:ext cx="1093247" cy="39604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2291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jaising\Desktop\New Interactions for Presenter\learning interation backgrounds from Praveen\learning-interation-backgrounds_0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775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Scenario Introduction (Contd.)</a:t>
            </a:r>
            <a:endParaRPr lang="en-US" dirty="0"/>
          </a:p>
        </p:txBody>
      </p:sp>
      <p:sp>
        <p:nvSpPr>
          <p:cNvPr id="6" name="Line Callout 1 (Accent Bar) 5"/>
          <p:cNvSpPr/>
          <p:nvPr/>
        </p:nvSpPr>
        <p:spPr>
          <a:xfrm>
            <a:off x="3635896" y="594947"/>
            <a:ext cx="2808525" cy="896683"/>
          </a:xfrm>
          <a:prstGeom prst="accentCallout1">
            <a:avLst>
              <a:gd name="adj1" fmla="val 52947"/>
              <a:gd name="adj2" fmla="val -8893"/>
              <a:gd name="adj3" fmla="val 100793"/>
              <a:gd name="adj4" fmla="val -39119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itchFamily="34" charset="0"/>
              </a:rPr>
              <a:t>Diego says…</a:t>
            </a:r>
          </a:p>
        </p:txBody>
      </p:sp>
      <p:sp>
        <p:nvSpPr>
          <p:cNvPr id="10" name="Line Callout 1 (Accent Bar) 9"/>
          <p:cNvSpPr/>
          <p:nvPr/>
        </p:nvSpPr>
        <p:spPr>
          <a:xfrm flipH="1">
            <a:off x="2599824" y="2785369"/>
            <a:ext cx="3052297" cy="974513"/>
          </a:xfrm>
          <a:prstGeom prst="accentCallout1">
            <a:avLst>
              <a:gd name="adj1" fmla="val 52947"/>
              <a:gd name="adj2" fmla="val -8893"/>
              <a:gd name="adj3" fmla="val -10974"/>
              <a:gd name="adj4" fmla="val -28231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itchFamily="34" charset="0"/>
              </a:rPr>
              <a:t>Mark reacts…</a:t>
            </a:r>
          </a:p>
        </p:txBody>
      </p:sp>
      <p:sp>
        <p:nvSpPr>
          <p:cNvPr id="11" name="Right Arrow 10">
            <a:hlinkClick r:id="rId6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8460432" y="4629487"/>
            <a:ext cx="576064" cy="477349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>
            <a:hlinkClick r:id="rId7" action="ppaction://hlinksldjump"/>
          </p:cNvPr>
          <p:cNvSpPr/>
          <p:nvPr>
            <p:custDataLst>
              <p:tags r:id="rId3"/>
            </p:custDataLst>
          </p:nvPr>
        </p:nvSpPr>
        <p:spPr>
          <a:xfrm flipH="1">
            <a:off x="35496" y="4629486"/>
            <a:ext cx="576064" cy="477349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99592" y="1034638"/>
            <a:ext cx="2332772" cy="390320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043288"/>
            <a:ext cx="1723185" cy="38248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7647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jaising\Desktop\New Interactions for Presenter\learning interation backgrounds from Praveen\learning-interation-backgrounds_03_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52" y="0"/>
            <a:ext cx="9174952" cy="5160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Decision Screen</a:t>
            </a:r>
            <a:endParaRPr lang="en-US" dirty="0"/>
          </a:p>
        </p:txBody>
      </p:sp>
      <p:sp>
        <p:nvSpPr>
          <p:cNvPr id="11" name="Rectangle 10">
            <a:hlinkClick r:id="rId7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4556524" y="1491630"/>
            <a:ext cx="4587476" cy="756084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dk1"/>
          </a:lnRef>
          <a:fillRef idx="1001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Myriad Pro" pitchFamily="34" charset="0"/>
              </a:rPr>
              <a:t>Option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latin typeface="Myriad Pro" pitchFamily="34" charset="0"/>
              </a:rPr>
              <a:t>A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Myriad Pro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56524" y="954"/>
            <a:ext cx="4587476" cy="1490676"/>
          </a:xfrm>
          <a:prstGeom prst="rect">
            <a:avLst/>
          </a:prstGeom>
          <a:solidFill>
            <a:schemeClr val="accent3">
              <a:lumMod val="75000"/>
              <a:alpha val="65098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dk1"/>
          </a:lnRef>
          <a:fillRef idx="1003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chemeClr val="bg1"/>
                </a:solidFill>
                <a:latin typeface="Myriad Pro" pitchFamily="34" charset="0"/>
              </a:rPr>
              <a:t>Add the instructions to select the correct option here…</a:t>
            </a:r>
            <a:endParaRPr lang="en-IN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987574"/>
            <a:ext cx="1748386" cy="3880809"/>
          </a:xfrm>
          <a:prstGeom prst="rect">
            <a:avLst/>
          </a:prstGeom>
        </p:spPr>
      </p:pic>
      <p:sp>
        <p:nvSpPr>
          <p:cNvPr id="8" name="Right Arrow 7">
            <a:hlinkClick r:id="rId9" action="ppaction://hlinksldjump"/>
          </p:cNvPr>
          <p:cNvSpPr/>
          <p:nvPr>
            <p:custDataLst>
              <p:tags r:id="rId3"/>
            </p:custDataLst>
          </p:nvPr>
        </p:nvSpPr>
        <p:spPr>
          <a:xfrm flipH="1">
            <a:off x="35496" y="4629486"/>
            <a:ext cx="576064" cy="477349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hlinkClick r:id="rId10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4556524" y="2247714"/>
            <a:ext cx="4587476" cy="81009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dk1"/>
          </a:lnRef>
          <a:fillRef idx="1001">
            <a:schemeClr val="lt2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>
                <a:solidFill>
                  <a:schemeClr val="accent5">
                    <a:lumMod val="50000"/>
                  </a:schemeClr>
                </a:solidFill>
                <a:latin typeface="Myriad Pro" pitchFamily="34" charset="0"/>
              </a:rPr>
              <a:t>Option </a:t>
            </a:r>
            <a:r>
              <a:rPr lang="en-US" smtClean="0">
                <a:solidFill>
                  <a:schemeClr val="accent5">
                    <a:lumMod val="50000"/>
                  </a:schemeClr>
                </a:solidFill>
                <a:latin typeface="Myriad Pro" pitchFamily="34" charset="0"/>
              </a:rPr>
              <a:t>B</a:t>
            </a:r>
            <a:endParaRPr lang="en-US" dirty="0">
              <a:solidFill>
                <a:schemeClr val="accent5">
                  <a:lumMod val="50000"/>
                </a:schemeClr>
              </a:solidFill>
              <a:latin typeface="Myriad Pro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242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pjaising\Desktop\New Interactions for Presenter\learning interation backgrounds from Praveen\learning-interation-backgrounds_0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775"/>
            <a:ext cx="9180512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Correct Feedback Screen</a:t>
            </a:r>
            <a:endParaRPr lang="en-US" dirty="0"/>
          </a:p>
        </p:txBody>
      </p:sp>
      <p:sp>
        <p:nvSpPr>
          <p:cNvPr id="6" name="Line Callout 1 (Accent Bar) 5"/>
          <p:cNvSpPr/>
          <p:nvPr/>
        </p:nvSpPr>
        <p:spPr>
          <a:xfrm>
            <a:off x="3635896" y="594947"/>
            <a:ext cx="2808525" cy="896683"/>
          </a:xfrm>
          <a:prstGeom prst="accentCallout1">
            <a:avLst>
              <a:gd name="adj1" fmla="val 52947"/>
              <a:gd name="adj2" fmla="val -8893"/>
              <a:gd name="adj3" fmla="val 78131"/>
              <a:gd name="adj4" fmla="val -37568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itchFamily="34" charset="0"/>
              </a:rPr>
              <a:t>Diego says…</a:t>
            </a:r>
          </a:p>
        </p:txBody>
      </p:sp>
      <p:sp>
        <p:nvSpPr>
          <p:cNvPr id="10" name="Line Callout 1 (Accent Bar) 9"/>
          <p:cNvSpPr/>
          <p:nvPr/>
        </p:nvSpPr>
        <p:spPr>
          <a:xfrm flipH="1">
            <a:off x="2889005" y="2785369"/>
            <a:ext cx="2763114" cy="974513"/>
          </a:xfrm>
          <a:prstGeom prst="accentCallout1">
            <a:avLst>
              <a:gd name="adj1" fmla="val 52947"/>
              <a:gd name="adj2" fmla="val -8893"/>
              <a:gd name="adj3" fmla="val -19910"/>
              <a:gd name="adj4" fmla="val -37266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itchFamily="34" charset="0"/>
              </a:rPr>
              <a:t>Mark </a:t>
            </a:r>
            <a:r>
              <a:rPr lang="en-US" dirty="0" smtClean="0">
                <a:latin typeface="Myriad Pro" pitchFamily="34" charset="0"/>
              </a:rPr>
              <a:t>says…</a:t>
            </a:r>
            <a:endParaRPr lang="en-US" dirty="0">
              <a:latin typeface="Myriad Pro" pitchFamily="34" charset="0"/>
            </a:endParaRPr>
          </a:p>
        </p:txBody>
      </p:sp>
      <p:sp>
        <p:nvSpPr>
          <p:cNvPr id="11" name="Right Arrow 10">
            <a:hlinkClick r:id="" action="ppaction://hlinkshowjump?jump=nextslide"/>
          </p:cNvPr>
          <p:cNvSpPr/>
          <p:nvPr/>
        </p:nvSpPr>
        <p:spPr>
          <a:xfrm>
            <a:off x="8460432" y="4629487"/>
            <a:ext cx="576064" cy="477349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47" y="958952"/>
            <a:ext cx="1697400" cy="406107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529" y="958952"/>
            <a:ext cx="1369847" cy="39255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575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pjaising\Desktop\New Interactions for Presenter\learning interation backgrounds from Praveen\learning-interation-backgrounds_03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952" y="0"/>
            <a:ext cx="9174952" cy="5160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Incorrect Feedback Screen</a:t>
            </a:r>
            <a:endParaRPr lang="en-US" dirty="0"/>
          </a:p>
        </p:txBody>
      </p:sp>
      <p:sp>
        <p:nvSpPr>
          <p:cNvPr id="6" name="Line Callout 1 (Accent Bar) 5"/>
          <p:cNvSpPr/>
          <p:nvPr/>
        </p:nvSpPr>
        <p:spPr>
          <a:xfrm>
            <a:off x="2987824" y="1779662"/>
            <a:ext cx="2808000" cy="896400"/>
          </a:xfrm>
          <a:prstGeom prst="accentCallout1">
            <a:avLst>
              <a:gd name="adj1" fmla="val 39309"/>
              <a:gd name="adj2" fmla="val -9247"/>
              <a:gd name="adj3" fmla="val -26535"/>
              <a:gd name="adj4" fmla="val -48204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Myriad Pro" pitchFamily="34" charset="0"/>
              </a:rPr>
              <a:t>Diego says…</a:t>
            </a:r>
          </a:p>
        </p:txBody>
      </p:sp>
      <p:sp>
        <p:nvSpPr>
          <p:cNvPr id="7" name="Right Arrow 6">
            <a:hlinkClick r:id="rId5" action="ppaction://hlinksldjump"/>
          </p:cNvPr>
          <p:cNvSpPr/>
          <p:nvPr>
            <p:custDataLst>
              <p:tags r:id="rId2"/>
            </p:custDataLst>
          </p:nvPr>
        </p:nvSpPr>
        <p:spPr>
          <a:xfrm flipH="1">
            <a:off x="35496" y="4629486"/>
            <a:ext cx="576064" cy="477349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ine Callout 1 (Accent Bar) 8"/>
          <p:cNvSpPr/>
          <p:nvPr/>
        </p:nvSpPr>
        <p:spPr>
          <a:xfrm flipH="1">
            <a:off x="2699792" y="226428"/>
            <a:ext cx="2808000" cy="896400"/>
          </a:xfrm>
          <a:prstGeom prst="accentCallout1">
            <a:avLst>
              <a:gd name="adj1" fmla="val 39309"/>
              <a:gd name="adj2" fmla="val -9247"/>
              <a:gd name="adj3" fmla="val 108937"/>
              <a:gd name="adj4" fmla="val -55149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atin typeface="Myriad Pro" pitchFamily="34" charset="0"/>
              </a:rPr>
              <a:t>Mark </a:t>
            </a:r>
            <a:r>
              <a:rPr lang="en-US" dirty="0">
                <a:latin typeface="Myriad Pro" pitchFamily="34" charset="0"/>
              </a:rPr>
              <a:t>says…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997104"/>
            <a:ext cx="1555640" cy="41056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16" y="987574"/>
            <a:ext cx="1800950" cy="40324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924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8"/>
  <p:tag name="ISPRING_RESOURCE_PATHS_HASH_2" val="49a1c249a4674f73a31ef126f8f63621f1b4997"/>
  <p:tag name="ARTICULATE_PROJECT_OPEN" val="0"/>
  <p:tag name="SECTOMILLISECCONVERTED" val="1"/>
  <p:tag name="MMPROD_UIDATA" val="&lt;database version=&quot;10.0&quot;&gt;&lt;object type=&quot;1&quot; unique_id=&quot;10001&quot;&gt;&lt;object type=&quot;2&quot; unique_id=&quot;10335&quot;&gt;&lt;object type=&quot;3&quot; unique_id=&quot;10336&quot;&gt;&lt;property id=&quot;20148&quot; value=&quot;5&quot;/&gt;&lt;property id=&quot;20300&quot; value=&quot;Slide 1 - &amp;quot;Scenario Introduction&amp;quot;&quot;/&gt;&lt;property id=&quot;20307&quot; value=&quot;259&quot;/&gt;&lt;/object&gt;&lt;object type=&quot;3&quot; unique_id=&quot;10337&quot;&gt;&lt;property id=&quot;20148&quot; value=&quot;5&quot;/&gt;&lt;property id=&quot;20300&quot; value=&quot;Slide 2 - &amp;quot;Scenario Introduction (Contd.)&amp;quot;&quot;/&gt;&lt;property id=&quot;20307&quot; value=&quot;257&quot;/&gt;&lt;/object&gt;&lt;object type=&quot;3&quot; unique_id=&quot;10338&quot;&gt;&lt;property id=&quot;20148&quot; value=&quot;5&quot;/&gt;&lt;property id=&quot;20300&quot; value=&quot;Slide 3 - &amp;quot;Decision Screen&amp;quot;&quot;/&gt;&lt;property id=&quot;20307&quot; value=&quot;256&quot;/&gt;&lt;/object&gt;&lt;object type=&quot;3&quot; unique_id=&quot;10346&quot;&gt;&lt;property id=&quot;20148&quot; value=&quot;5&quot;/&gt;&lt;property id=&quot;20300&quot; value=&quot;Slide 5 - &amp;quot;Incorrect Feedback Screen&amp;quot;&quot;/&gt;&lt;property id=&quot;20307&quot; value=&quot;260&quot;/&gt;&lt;/object&gt;&lt;object type=&quot;3&quot; unique_id=&quot;10347&quot;&gt;&lt;property id=&quot;20148&quot; value=&quot;5&quot;/&gt;&lt;property id=&quot;20300&quot; value=&quot;Slide 4 - &amp;quot;Correct Feedback Screen&amp;quot;&quot;/&gt;&lt;property id=&quot;20307&quot; value=&quot;262&quot;/&gt;&lt;/object&gt;&lt;/object&gt;&lt;object type=&quot;8&quot; unique_id=&quot;10345&quot;&gt;&lt;/object&gt;&lt;/object&gt;&lt;/database&gt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0&quot;/&gt;&lt;property id=&quot;12004&quot; value=&quot;2&quot;/&gt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3"/>
  <p:tag name="MMPROD_IDATA" val="&lt;property id=&quot;12002&quot; value=&quot;1&quot;/&gt;&lt;property id=&quot;12004&quot; value=&quot;1&quot;/&gt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ITYPE" val="1100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55</Words>
  <Application>Microsoft Office PowerPoint</Application>
  <PresentationFormat>On-screen Show (16:9)</PresentationFormat>
  <Paragraphs>15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Scenario Introduction</vt:lpstr>
      <vt:lpstr>Scenario Introduction (Contd.)</vt:lpstr>
      <vt:lpstr>Decision Screen</vt:lpstr>
      <vt:lpstr>Correct Feedback Screen</vt:lpstr>
      <vt:lpstr>Incorrect Feedback Screen</vt:lpstr>
    </vt:vector>
  </TitlesOfParts>
  <Company>Adobe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Pooja Jaisingh</dc:creator>
  <cp:lastModifiedBy>kowndinya vankayalapati</cp:lastModifiedBy>
  <cp:revision>32</cp:revision>
  <dcterms:created xsi:type="dcterms:W3CDTF">2013-04-21T14:41:22Z</dcterms:created>
  <dcterms:modified xsi:type="dcterms:W3CDTF">2014-05-19T10:02:05Z</dcterms:modified>
</cp:coreProperties>
</file>