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62" r:id="rId5"/>
    <p:sldId id="260" r:id="rId6"/>
  </p:sldIdLst>
  <p:sldSz cx="9144000" cy="6858000" type="screen4x3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21" autoAdjust="0"/>
    <p:restoredTop sz="94660"/>
  </p:normalViewPr>
  <p:slideViewPr>
    <p:cSldViewPr>
      <p:cViewPr>
        <p:scale>
          <a:sx n="75" d="100"/>
          <a:sy n="75" d="100"/>
        </p:scale>
        <p:origin x="-2766" y="-8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-675506"/>
            <a:ext cx="7772400" cy="675506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57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20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84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27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2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47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89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2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3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4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6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-675456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85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1.xml"/><Relationship Id="rId10" Type="http://schemas.openxmlformats.org/officeDocument/2006/relationships/slide" Target="slide2.xml"/><Relationship Id="rId4" Type="http://schemas.openxmlformats.org/officeDocument/2006/relationships/tags" Target="../tags/tag10.xml"/><Relationship Id="rId9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" Target="slide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68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Scenario Introduction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88594"/>
            <a:ext cx="1307541" cy="4736750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4716016" y="1124744"/>
            <a:ext cx="4176464" cy="1944216"/>
          </a:xfrm>
          <a:prstGeom prst="accentCallout1">
            <a:avLst>
              <a:gd name="adj1" fmla="val 18750"/>
              <a:gd name="adj2" fmla="val -8333"/>
              <a:gd name="adj3" fmla="val 56866"/>
              <a:gd name="adj4" fmla="val -48723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Coach provides an introduction to the scenario…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6172649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29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367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Scenario Introduction (Contd.)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4431" y="1700808"/>
            <a:ext cx="2948585" cy="493358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381143"/>
            <a:ext cx="2321390" cy="5152679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3635895" y="793262"/>
            <a:ext cx="2808525" cy="1195577"/>
          </a:xfrm>
          <a:prstGeom prst="accentCallout1">
            <a:avLst>
              <a:gd name="adj1" fmla="val 52947"/>
              <a:gd name="adj2" fmla="val -8893"/>
              <a:gd name="adj3" fmla="val 123454"/>
              <a:gd name="adj4" fmla="val -4790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599823" y="3713826"/>
            <a:ext cx="3052297" cy="1299350"/>
          </a:xfrm>
          <a:prstGeom prst="accentCallout1">
            <a:avLst>
              <a:gd name="adj1" fmla="val 52947"/>
              <a:gd name="adj2" fmla="val -8893"/>
              <a:gd name="adj3" fmla="val -19910"/>
              <a:gd name="adj4" fmla="val -3726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reacts…</a:t>
            </a:r>
          </a:p>
        </p:txBody>
      </p:sp>
      <p:sp>
        <p:nvSpPr>
          <p:cNvPr id="11" name="Right Arrow 10">
            <a:hlinkClick r:id="rId8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6172649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hlinkClick r:id="rId9" action="ppaction://hlinksldjump"/>
          </p:cNvPr>
          <p:cNvSpPr/>
          <p:nvPr>
            <p:custDataLst>
              <p:tags r:id="rId3"/>
            </p:custDataLst>
          </p:nvPr>
        </p:nvSpPr>
        <p:spPr>
          <a:xfrm flipH="1">
            <a:off x="35496" y="6172648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4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68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00808"/>
            <a:ext cx="2134388" cy="47376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556524" y="1272"/>
            <a:ext cx="4587476" cy="1987568"/>
          </a:xfrm>
          <a:prstGeom prst="rect">
            <a:avLst/>
          </a:prstGeom>
          <a:solidFill>
            <a:schemeClr val="accent3">
              <a:lumMod val="75000"/>
              <a:alpha val="65098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Rectangle 10">
            <a:hlinkClick r:id="rId8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556524" y="1988840"/>
            <a:ext cx="4587476" cy="1008112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9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556524" y="2996952"/>
            <a:ext cx="4587476" cy="108012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10" name="Right Arrow 9">
            <a:hlinkClick r:id="rId10" action="ppaction://hlinksldjump"/>
          </p:cNvPr>
          <p:cNvSpPr/>
          <p:nvPr>
            <p:custDataLst>
              <p:tags r:id="rId4"/>
            </p:custDataLst>
          </p:nvPr>
        </p:nvSpPr>
        <p:spPr>
          <a:xfrm flipH="1">
            <a:off x="35496" y="6172648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42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367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Correct Feedback Screen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37360"/>
            <a:ext cx="2061422" cy="4932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601822"/>
            <a:ext cx="1721062" cy="4932000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3635895" y="793262"/>
            <a:ext cx="2808525" cy="1195577"/>
          </a:xfrm>
          <a:prstGeom prst="accentCallout1">
            <a:avLst>
              <a:gd name="adj1" fmla="val 52947"/>
              <a:gd name="adj2" fmla="val -8893"/>
              <a:gd name="adj3" fmla="val 123454"/>
              <a:gd name="adj4" fmla="val -4790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889005" y="3713826"/>
            <a:ext cx="2763114" cy="1299350"/>
          </a:xfrm>
          <a:prstGeom prst="accentCallout1">
            <a:avLst>
              <a:gd name="adj1" fmla="val 52947"/>
              <a:gd name="adj2" fmla="val -8893"/>
              <a:gd name="adj3" fmla="val -19910"/>
              <a:gd name="adj4" fmla="val -3726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</a:t>
            </a:r>
            <a:r>
              <a:rPr lang="en-US" dirty="0" smtClean="0">
                <a:latin typeface="Myriad Pro" pitchFamily="34" charset="0"/>
              </a:rPr>
              <a:t>says…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11" name="Right Arrow 10">
            <a:hlinkClick r:id="" action="ppaction://hlinkshowjump?jump=nextslide"/>
          </p:cNvPr>
          <p:cNvSpPr/>
          <p:nvPr/>
        </p:nvSpPr>
        <p:spPr>
          <a:xfrm>
            <a:off x="8460432" y="6172649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7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688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Incorrect Feedback Screen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650" y="1665352"/>
            <a:ext cx="1868766" cy="4932000"/>
          </a:xfrm>
          <a:prstGeom prst="rect">
            <a:avLst/>
          </a:prstGeom>
        </p:spPr>
      </p:pic>
      <p:sp>
        <p:nvSpPr>
          <p:cNvPr id="8" name="Line Callout 1 (Accent Bar) 7"/>
          <p:cNvSpPr/>
          <p:nvPr/>
        </p:nvSpPr>
        <p:spPr>
          <a:xfrm flipH="1">
            <a:off x="3190674" y="692696"/>
            <a:ext cx="2880000" cy="1195200"/>
          </a:xfrm>
          <a:prstGeom prst="accentCallout1">
            <a:avLst>
              <a:gd name="adj1" fmla="val 39309"/>
              <a:gd name="adj2" fmla="val -9247"/>
              <a:gd name="adj3" fmla="val 87853"/>
              <a:gd name="adj4" fmla="val -23382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Mark </a:t>
            </a:r>
            <a:r>
              <a:rPr lang="en-US" dirty="0">
                <a:latin typeface="Myriad Pro" pitchFamily="34" charset="0"/>
              </a:rPr>
              <a:t>says…</a:t>
            </a:r>
          </a:p>
        </p:txBody>
      </p:sp>
      <p:sp>
        <p:nvSpPr>
          <p:cNvPr id="6" name="Line Callout 1 (Accent Bar) 5"/>
          <p:cNvSpPr/>
          <p:nvPr/>
        </p:nvSpPr>
        <p:spPr>
          <a:xfrm>
            <a:off x="3397141" y="2492896"/>
            <a:ext cx="2880000" cy="1195200"/>
          </a:xfrm>
          <a:prstGeom prst="accentCallout1">
            <a:avLst>
              <a:gd name="adj1" fmla="val 39309"/>
              <a:gd name="adj2" fmla="val -9247"/>
              <a:gd name="adj3" fmla="val -9095"/>
              <a:gd name="adj4" fmla="val -42471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 flipH="1">
            <a:off x="35496" y="6172648"/>
            <a:ext cx="576064" cy="63646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65352"/>
            <a:ext cx="2202703" cy="493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924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4"/>
  <p:tag name="ARTICULATE_PROJECT_OPEN" val="0"/>
  <p:tag name="SECTOMILLISECCONVERTED" val="1"/>
  <p:tag name="ISPRING_RESOURCE_PATHS_HASH_2" val="bf377fe3753d7a1144494caba87d87210deb6"/>
  <p:tag name="MMPROD_UIDATA" val="&lt;database version=&quot;10.0&quot;&gt;&lt;object type=&quot;1&quot; unique_id=&quot;10001&quot;&gt;&lt;object type=&quot;2&quot; unique_id=&quot;10335&quot;&gt;&lt;object type=&quot;3&quot; unique_id=&quot;10336&quot;&gt;&lt;property id=&quot;20148&quot; value=&quot;5&quot;/&gt;&lt;property id=&quot;20300&quot; value=&quot;Slide 1 - &amp;quot;Scenario Introduction&amp;quot;&quot;/&gt;&lt;property id=&quot;20307&quot; value=&quot;259&quot;/&gt;&lt;/object&gt;&lt;object type=&quot;3&quot; unique_id=&quot;10337&quot;&gt;&lt;property id=&quot;20148&quot; value=&quot;5&quot;/&gt;&lt;property id=&quot;20300&quot; value=&quot;Slide 2 - &amp;quot;Scenario Introduction (Contd.)&amp;quot;&quot;/&gt;&lt;property id=&quot;20307&quot; value=&quot;257&quot;/&gt;&lt;/object&gt;&lt;object type=&quot;3&quot; unique_id=&quot;10338&quot;&gt;&lt;property id=&quot;20148&quot; value=&quot;5&quot;/&gt;&lt;property id=&quot;20300&quot; value=&quot;Slide 3 - &amp;quot;Decision Screen&amp;quot;&quot;/&gt;&lt;property id=&quot;20307&quot; value=&quot;256&quot;/&gt;&lt;/object&gt;&lt;object type=&quot;3&quot; unique_id=&quot;10346&quot;&gt;&lt;property id=&quot;20148&quot; value=&quot;5&quot;/&gt;&lt;property id=&quot;20300&quot; value=&quot;Slide 5 - &amp;quot;Incorrect Feedback Screen&amp;quot;&quot;/&gt;&lt;property id=&quot;20307&quot; value=&quot;260&quot;/&gt;&lt;/object&gt;&lt;object type=&quot;3&quot; unique_id=&quot;10347&quot;&gt;&lt;property id=&quot;20148&quot; value=&quot;5&quot;/&gt;&lt;property id=&quot;20300&quot; value=&quot;Slide 4 - &amp;quot;Correct Feedback Screen&amp;quot;&quot;/&gt;&lt;property id=&quot;20307&quot; value=&quot;262&quot;/&gt;&lt;/object&gt;&lt;/object&gt;&lt;object type=&quot;8&quot; unique_id=&quot;10345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55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Scenario Introduction</vt:lpstr>
      <vt:lpstr>Scenario Introduction (Contd.)</vt:lpstr>
      <vt:lpstr>Decision Screen</vt:lpstr>
      <vt:lpstr>Correct Feedback Screen</vt:lpstr>
      <vt:lpstr>Incorrect Feedback Screen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Pooja Jaisingh</dc:creator>
  <cp:lastModifiedBy>kowndinya vankayalapati</cp:lastModifiedBy>
  <cp:revision>36</cp:revision>
  <dcterms:created xsi:type="dcterms:W3CDTF">2013-04-21T14:41:22Z</dcterms:created>
  <dcterms:modified xsi:type="dcterms:W3CDTF">2014-05-19T10:07:41Z</dcterms:modified>
</cp:coreProperties>
</file>