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3" autoAdjust="0"/>
    <p:restoredTop sz="94660"/>
  </p:normalViewPr>
  <p:slideViewPr>
    <p:cSldViewPr>
      <p:cViewPr>
        <p:scale>
          <a:sx n="100" d="100"/>
          <a:sy n="100" d="100"/>
        </p:scale>
        <p:origin x="-2076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531440"/>
            <a:ext cx="9144000" cy="53069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525388"/>
            <a:ext cx="9144000" cy="525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12" Type="http://schemas.openxmlformats.org/officeDocument/2006/relationships/slide" Target="slide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4.xml"/><Relationship Id="rId5" Type="http://schemas.openxmlformats.org/officeDocument/2006/relationships/tags" Target="../tags/tag8.xml"/><Relationship Id="rId15" Type="http://schemas.openxmlformats.org/officeDocument/2006/relationships/image" Target="../media/image5.png"/><Relationship Id="rId10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image" Target="../media/image3.png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26" y="1124744"/>
            <a:ext cx="2002499" cy="576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03312" y="371178"/>
            <a:ext cx="5904656" cy="4032448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Myriad Pro" pitchFamily="34" charset="0"/>
              </a:rPr>
              <a:t>Add the scenario introduction here…</a:t>
            </a:r>
            <a:endParaRPr lang="en-US" sz="2400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8" name="Rounded Rectangle 7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51977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114171"/>
            <a:ext cx="2265000" cy="576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7504" y="1196752"/>
            <a:ext cx="6264696" cy="1029258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400" dirty="0">
                <a:solidFill>
                  <a:schemeClr val="tx1"/>
                </a:solidFill>
                <a:latin typeface="Myriad Pro" pitchFamily="34" charset="0"/>
              </a:rPr>
              <a:t>Add the instructions to select the correct option here…</a:t>
            </a:r>
          </a:p>
        </p:txBody>
      </p:sp>
      <p:sp>
        <p:nvSpPr>
          <p:cNvPr id="6" name="Rectangle 5">
            <a:hlinkClick r:id="rId10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07504" y="2201280"/>
            <a:ext cx="6264696" cy="11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400" dirty="0" smtClean="0">
                <a:solidFill>
                  <a:schemeClr val="bg1"/>
                </a:solidFill>
                <a:latin typeface="Myriad Pro" pitchFamily="34" charset="0"/>
              </a:rPr>
              <a:t>A</a:t>
            </a:r>
            <a:endParaRPr lang="en-US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07504" y="3284984"/>
            <a:ext cx="6264696" cy="110485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400" smtClean="0">
                <a:solidFill>
                  <a:schemeClr val="bg1"/>
                </a:solidFill>
                <a:latin typeface="Myriad Pro" pitchFamily="34" charset="0"/>
              </a:rPr>
              <a:t>B</a:t>
            </a:r>
            <a:endParaRPr lang="en-US" sz="24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>
            <a:hlinkClick r:id="rId12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9" t="2741" r="20322" b="79055"/>
          <a:stretch/>
        </p:blipFill>
        <p:spPr>
          <a:xfrm>
            <a:off x="760481" y="5877272"/>
            <a:ext cx="988779" cy="9000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05130" y="6524972"/>
            <a:ext cx="1130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Doctor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ounded Rectangle 14">
            <a:hlinkClick r:id="rId1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62577" y="6254198"/>
            <a:ext cx="551920" cy="581581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6" name="Picture 3" descr="C:\Users\pjaising\Desktop\Back.png">
            <a:hlinkClick r:id="rId14" action="ppaction://hlinksldjump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10" y="6364988"/>
            <a:ext cx="271254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1520" y="910036"/>
            <a:ext cx="532859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215973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098000"/>
            <a:ext cx="2744999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1520" y="910036"/>
            <a:ext cx="532859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2" y="4185084"/>
            <a:ext cx="151216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97256"/>
            <a:ext cx="2070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Ask the Doctor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48728" y="931268"/>
            <a:ext cx="4995272" cy="35058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Myriad Pro" pitchFamily="34" charset="0"/>
              </a:rPr>
              <a:t>Add Doctor’s advice to her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160310" y="4179168"/>
            <a:ext cx="972107" cy="5040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Back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69400"/>
            <a:ext cx="2025000" cy="576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5"/>
  <p:tag name="ARTICULATE_PROJECT_OPEN" val="0"/>
  <p:tag name="SECTOMILLISECCONVERTED" val="1"/>
  <p:tag name="ISPRING_RESOURCE_PATHS_HASH_2" val="f63be76b1117c29ae2e441b9ed139d3e2b963a3f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93686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936862&quot;&gt;&lt;property id=&quot;20148&quot; value=&quot;5&quot;/&gt;&lt;property id=&quot;20300&quot; value=&quot;Slide 4 - &amp;quot;Feedback Screen for Incorrect Option&amp;quot;&quot;/&gt;&lt;property id=&quot;20307&quot; value=&quot;260&quot;/&gt;&lt;/object&gt;&lt;object type=&quot;3&quot; unique_id=&quot;936863&quot;&gt;&lt;property id=&quot;20148&quot; value=&quot;5&quot;/&gt;&lt;property id=&quot;20300&quot; value=&quot;Slide 5 - &amp;quot;Ask the Doctor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83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 Screen</vt:lpstr>
      <vt:lpstr>Decision Screen</vt:lpstr>
      <vt:lpstr>Feedback Screen for Correct Option</vt:lpstr>
      <vt:lpstr>Feedback Screen for Incorrect Option</vt:lpstr>
      <vt:lpstr>Ask the Doctor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47</cp:revision>
  <dcterms:created xsi:type="dcterms:W3CDTF">2013-04-02T07:52:25Z</dcterms:created>
  <dcterms:modified xsi:type="dcterms:W3CDTF">2014-05-21T05:51:49Z</dcterms:modified>
</cp:coreProperties>
</file>