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94B3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>
        <p:scale>
          <a:sx n="100" d="100"/>
          <a:sy n="100" d="100"/>
        </p:scale>
        <p:origin x="-1944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531440"/>
            <a:ext cx="9144000" cy="53069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5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0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3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0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9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6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6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5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9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40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-525388"/>
            <a:ext cx="9144000" cy="525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0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slide" Target="slide5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slide" Target="slide4.xml"/><Relationship Id="rId17" Type="http://schemas.openxmlformats.org/officeDocument/2006/relationships/image" Target="../media/image5.png"/><Relationship Id="rId2" Type="http://schemas.openxmlformats.org/officeDocument/2006/relationships/tags" Target="../tags/tag5.xml"/><Relationship Id="rId16" Type="http://schemas.openxmlformats.org/officeDocument/2006/relationships/slide" Target="slide1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" Target="slide3.xml"/><Relationship Id="rId5" Type="http://schemas.openxmlformats.org/officeDocument/2006/relationships/tags" Target="../tags/tag8.xml"/><Relationship Id="rId15" Type="http://schemas.openxmlformats.org/officeDocument/2006/relationships/image" Target="../media/image4.png"/><Relationship Id="rId10" Type="http://schemas.openxmlformats.org/officeDocument/2006/relationships/image" Target="../media/image3.png"/><Relationship Id="rId4" Type="http://schemas.openxmlformats.org/officeDocument/2006/relationships/tags" Target="../tags/tag7.xml"/><Relationship Id="rId9" Type="http://schemas.openxmlformats.org/officeDocument/2006/relationships/image" Target="../media/image1.jpeg"/><Relationship Id="rId1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 Screen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3312" y="371178"/>
            <a:ext cx="5904656" cy="4032448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Myriad Pro" pitchFamily="34" charset="0"/>
              </a:rPr>
              <a:t>Add the scenario introduction here…</a:t>
            </a:r>
            <a:endParaRPr lang="en-US" sz="2400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8" name="Rounded Rectangle 7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519772" y="4185084"/>
            <a:ext cx="1512167" cy="504056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Continue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226" y="1124744"/>
            <a:ext cx="2002499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941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114171"/>
            <a:ext cx="2265000" cy="5760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7504" y="332656"/>
            <a:ext cx="6264696" cy="1029258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2400" dirty="0">
                <a:solidFill>
                  <a:schemeClr val="tx1"/>
                </a:solidFill>
                <a:latin typeface="Myriad Pro" pitchFamily="34" charset="0"/>
              </a:rPr>
              <a:t>Add the instructions to select the correct option here…</a:t>
            </a:r>
          </a:p>
        </p:txBody>
      </p:sp>
      <p:sp>
        <p:nvSpPr>
          <p:cNvPr id="6" name="Rectangle 5">
            <a:hlinkClick r:id="rId11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07504" y="1337184"/>
            <a:ext cx="6264696" cy="110485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Option </a:t>
            </a:r>
            <a:r>
              <a:rPr lang="en-US" sz="2400" dirty="0" smtClean="0">
                <a:solidFill>
                  <a:schemeClr val="bg1"/>
                </a:solidFill>
                <a:latin typeface="Myriad Pro" pitchFamily="34" charset="0"/>
              </a:rPr>
              <a:t>A</a:t>
            </a:r>
            <a:endParaRPr lang="en-US" sz="24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Rectangle 7">
            <a:hlinkClick r:id="rId12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107504" y="2442034"/>
            <a:ext cx="6264696" cy="110485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Option </a:t>
            </a:r>
            <a:r>
              <a:rPr lang="en-US" sz="2400" dirty="0" smtClean="0">
                <a:solidFill>
                  <a:schemeClr val="bg1"/>
                </a:solidFill>
                <a:latin typeface="Myriad Pro" pitchFamily="34" charset="0"/>
              </a:rPr>
              <a:t>B</a:t>
            </a:r>
            <a:endParaRPr lang="en-US" sz="24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Rectangle 8">
            <a:hlinkClick r:id="rId13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107504" y="3522154"/>
            <a:ext cx="6264696" cy="110485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Myriad Pro" pitchFamily="34" charset="0"/>
              </a:rPr>
              <a:t>Option </a:t>
            </a:r>
            <a:r>
              <a:rPr lang="en-US" sz="2400" smtClean="0">
                <a:solidFill>
                  <a:schemeClr val="bg1"/>
                </a:solidFill>
                <a:latin typeface="Myriad Pro" pitchFamily="34" charset="0"/>
              </a:rPr>
              <a:t>C</a:t>
            </a:r>
            <a:endParaRPr lang="en-US" sz="24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3" name="Picture 2">
            <a:hlinkClick r:id="rId14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9" t="2741" r="20322" b="79055"/>
          <a:stretch/>
        </p:blipFill>
        <p:spPr>
          <a:xfrm>
            <a:off x="760481" y="5877272"/>
            <a:ext cx="988779" cy="90000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05130" y="6524972"/>
            <a:ext cx="1130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 the Doctor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ounded Rectangle 14">
            <a:hlinkClick r:id="rId16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62577" y="6254198"/>
            <a:ext cx="551920" cy="581581"/>
          </a:xfrm>
          <a:prstGeom prst="round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dobe Clean Light" pitchFamily="34" charset="0"/>
            </a:endParaRPr>
          </a:p>
        </p:txBody>
      </p:sp>
      <p:pic>
        <p:nvPicPr>
          <p:cNvPr id="16" name="Picture 3" descr="C:\Users\pjaising\Desktop\Back.png">
            <a:hlinkClick r:id="rId16" action="ppaction://hlinksldjump"/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10" y="6364988"/>
            <a:ext cx="271254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5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Correct Option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51520" y="910036"/>
            <a:ext cx="5328592" cy="3505844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Myriad Pro" pitchFamily="34" charset="0"/>
              </a:rPr>
              <a:t>Add the feedback text for selecting correct option here…</a:t>
            </a:r>
          </a:p>
        </p:txBody>
      </p:sp>
      <p:sp>
        <p:nvSpPr>
          <p:cNvPr id="8" name="Rounded Rectangle 7">
            <a:hlinkClick r:id="" action="ppaction://hlinkshowjump?jump=nextslide"/>
          </p:cNvPr>
          <p:cNvSpPr/>
          <p:nvPr/>
        </p:nvSpPr>
        <p:spPr>
          <a:xfrm>
            <a:off x="2159732" y="4185084"/>
            <a:ext cx="1512167" cy="504056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Continue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098000"/>
            <a:ext cx="2744999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086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Partially Correct Option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1520" y="910036"/>
            <a:ext cx="5328592" cy="3505844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Myriad Pro" pitchFamily="34" charset="0"/>
              </a:rPr>
              <a:t>Add the feedback text for selecting partially correct option here…</a:t>
            </a:r>
          </a:p>
        </p:txBody>
      </p:sp>
      <p:sp>
        <p:nvSpPr>
          <p:cNvPr id="11" name="Rounded Rectangle 10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159732" y="4185084"/>
            <a:ext cx="1512167" cy="504056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Try again!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109832"/>
            <a:ext cx="2392500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085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Incorrect Option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1520" y="910036"/>
            <a:ext cx="5328592" cy="3505844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Myriad Pro" pitchFamily="34" charset="0"/>
              </a:rPr>
              <a:t>Add the feedback text for selecting an incorrect option here…</a:t>
            </a:r>
          </a:p>
        </p:txBody>
      </p:sp>
      <p:sp>
        <p:nvSpPr>
          <p:cNvPr id="9" name="Rounded Rectangle 8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159732" y="4185084"/>
            <a:ext cx="1512167" cy="504056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Try again!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097256"/>
            <a:ext cx="2070000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305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Ask the Doctor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148728" y="931268"/>
            <a:ext cx="4995272" cy="3505844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Myriad Pro" pitchFamily="34" charset="0"/>
              </a:rPr>
              <a:t>Add Doctor’s advice to her or some hint to choose the right option here…</a:t>
            </a:r>
          </a:p>
        </p:txBody>
      </p:sp>
      <p:sp>
        <p:nvSpPr>
          <p:cNvPr id="10" name="Rounded Rectangle 9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6160310" y="4179168"/>
            <a:ext cx="972107" cy="504056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Back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269400"/>
            <a:ext cx="2025000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433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5"/>
  <p:tag name="ARTICULATE_PROJECT_OPEN" val="0"/>
  <p:tag name="SECTOMILLISECCONVERTED" val="1"/>
  <p:tag name="ISPRING_RESOURCE_PATHS_HASH_2" val="8ac0366ce8020edd529195dcb9c655b57a57ab"/>
  <p:tag name="MMPROD_UIDATA" val="&lt;database version=&quot;10.0&quot;&gt;&lt;object type=&quot;1&quot; unique_id=&quot;10001&quot;&gt;&lt;object type=&quot;2&quot; unique_id=&quot;10300&quot;&gt;&lt;object type=&quot;3&quot; unique_id=&quot;10301&quot;&gt;&lt;property id=&quot;20148&quot; value=&quot;5&quot;/&gt;&lt;property id=&quot;20300&quot; value=&quot;Slide 1 - &amp;quot;Scenario Introduction Screen&amp;quot;&quot;/&gt;&lt;property id=&quot;20307&quot; value=&quot;256&quot;/&gt;&lt;/object&gt;&lt;object type=&quot;3&quot; unique_id=&quot;10302&quot;&gt;&lt;property id=&quot;20148&quot; value=&quot;5&quot;/&gt;&lt;property id=&quot;20300&quot; value=&quot;Slide 2 - &amp;quot;Decision Screen&amp;quot;&quot;/&gt;&lt;property id=&quot;20307&quot; value=&quot;257&quot;/&gt;&lt;/object&gt;&lt;object type=&quot;3&quot; unique_id=&quot;10319&quot;&gt;&lt;property id=&quot;20148&quot; value=&quot;5&quot;/&gt;&lt;property id=&quot;20300&quot; value=&quot;Slide 4 - &amp;quot;Feedback Screen for Partially Correct Option&amp;quot;&quot;/&gt;&lt;property id=&quot;20307&quot; value=&quot;258&quot;/&gt;&lt;/object&gt;&lt;object type=&quot;3&quot; unique_id=&quot;936861&quot;&gt;&lt;property id=&quot;20148&quot; value=&quot;5&quot;/&gt;&lt;property id=&quot;20300&quot; value=&quot;Slide 3 - &amp;quot;Feedback Screen for Correct Option&amp;quot;&quot;/&gt;&lt;property id=&quot;20307&quot; value=&quot;259&quot;/&gt;&lt;/object&gt;&lt;object type=&quot;3&quot; unique_id=&quot;936862&quot;&gt;&lt;property id=&quot;20148&quot; value=&quot;5&quot;/&gt;&lt;property id=&quot;20300&quot; value=&quot;Slide 5 - &amp;quot;Feedback Screen for Incorrect Option&amp;quot;&quot;/&gt;&lt;property id=&quot;20307&quot; value=&quot;260&quot;/&gt;&lt;/object&gt;&lt;object type=&quot;3&quot; unique_id=&quot;936863&quot;&gt;&lt;property id=&quot;20148&quot; value=&quot;5&quot;/&gt;&lt;property id=&quot;20300&quot; value=&quot;Slide 6 - &amp;quot;Ask the Doctor&amp;quot;&quot;/&gt;&lt;property id=&quot;20307&quot; value=&quot;261&quot;/&gt;&lt;/object&gt;&lt;/object&gt;&lt;object type=&quot;8&quot; unique_id=&quot;10306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-1&quot;/&gt;&lt;property id=&quot;12004&quot; value=&quot;2&quot;/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3&quot;/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105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Scenario Introduction Screen</vt:lpstr>
      <vt:lpstr>Decision Screen</vt:lpstr>
      <vt:lpstr>Feedback Screen for Correct Option</vt:lpstr>
      <vt:lpstr>Feedback Screen for Partially Correct Option</vt:lpstr>
      <vt:lpstr>Feedback Screen for Incorrect Option</vt:lpstr>
      <vt:lpstr>Ask the Doctor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Scenario Introduction Screen</dc:title>
  <dc:creator>Pooja Jaisingh</dc:creator>
  <cp:lastModifiedBy>kowndinya vankayalapati</cp:lastModifiedBy>
  <cp:revision>44</cp:revision>
  <dcterms:created xsi:type="dcterms:W3CDTF">2013-04-02T07:52:25Z</dcterms:created>
  <dcterms:modified xsi:type="dcterms:W3CDTF">2014-05-21T05:52:00Z</dcterms:modified>
</cp:coreProperties>
</file>