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6" r:id="rId4"/>
    <p:sldId id="262" r:id="rId5"/>
    <p:sldId id="260" r:id="rId6"/>
    <p:sldId id="261" r:id="rId7"/>
  </p:sldIdLst>
  <p:sldSz cx="9144000" cy="5143500" type="screen16x9"/>
  <p:notesSz cx="6858000" cy="9144000"/>
  <p:custDataLst>
    <p:tags r:id="rId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50" d="100"/>
          <a:sy n="150" d="100"/>
        </p:scale>
        <p:origin x="-492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-506630"/>
            <a:ext cx="7772400" cy="50663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357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220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084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527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2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047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899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828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831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249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68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7544" y="-506592"/>
            <a:ext cx="8229600" cy="421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85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28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" Target="slide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6.xml"/><Relationship Id="rId7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1.xml"/><Relationship Id="rId9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9.xml"/><Relationship Id="rId7" Type="http://schemas.openxmlformats.org/officeDocument/2006/relationships/image" Target="../media/image6.jpeg"/><Relationship Id="rId12" Type="http://schemas.openxmlformats.org/officeDocument/2006/relationships/slide" Target="slide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11" Type="http://schemas.openxmlformats.org/officeDocument/2006/relationships/slide" Target="slide6.xml"/><Relationship Id="rId5" Type="http://schemas.openxmlformats.org/officeDocument/2006/relationships/tags" Target="../tags/tag11.xml"/><Relationship Id="rId10" Type="http://schemas.openxmlformats.org/officeDocument/2006/relationships/slide" Target="slide5.xml"/><Relationship Id="rId4" Type="http://schemas.openxmlformats.org/officeDocument/2006/relationships/tags" Target="../tags/tag10.xml"/><Relationship Id="rId9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" Target="slide3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" Target="slide3.xml"/><Relationship Id="rId5" Type="http://schemas.openxmlformats.org/officeDocument/2006/relationships/image" Target="../media/image12.pn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jaising\Desktop\New Interactions for Presenter\learning interation backgrounds from Praveen\learning-interation-backgrounds_03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52" y="0"/>
            <a:ext cx="9174952" cy="516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Introduction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987574"/>
            <a:ext cx="1093247" cy="3960440"/>
          </a:xfrm>
          <a:prstGeom prst="rect">
            <a:avLst/>
          </a:prstGeom>
        </p:spPr>
      </p:pic>
      <p:sp>
        <p:nvSpPr>
          <p:cNvPr id="6" name="Line Callout 1 (Accent Bar) 5"/>
          <p:cNvSpPr/>
          <p:nvPr/>
        </p:nvSpPr>
        <p:spPr>
          <a:xfrm>
            <a:off x="4716016" y="843558"/>
            <a:ext cx="4176464" cy="1458162"/>
          </a:xfrm>
          <a:prstGeom prst="accentCallout1">
            <a:avLst>
              <a:gd name="adj1" fmla="val 18750"/>
              <a:gd name="adj2" fmla="val -8333"/>
              <a:gd name="adj3" fmla="val 35963"/>
              <a:gd name="adj4" fmla="val -52487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Myriad Pro" pitchFamily="34" charset="0"/>
              </a:rPr>
              <a:t>Coach provides an introduction to the scenario…</a:t>
            </a:r>
            <a:endParaRPr lang="en-US" dirty="0">
              <a:latin typeface="Myriad Pro" pitchFamily="34" charset="0"/>
            </a:endParaRPr>
          </a:p>
        </p:txBody>
      </p:sp>
      <p:sp>
        <p:nvSpPr>
          <p:cNvPr id="7" name="Right Arrow 6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8460432" y="4629487"/>
            <a:ext cx="576064" cy="47734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291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jaising\Desktop\New Interactions for Presenter\learning interation backgrounds from Praveen\learning-interation-backgrounds_0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775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Introduction (Contd.)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9592" y="1034638"/>
            <a:ext cx="2332772" cy="390320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043288"/>
            <a:ext cx="1723185" cy="3824872"/>
          </a:xfrm>
          <a:prstGeom prst="rect">
            <a:avLst/>
          </a:prstGeom>
        </p:spPr>
      </p:pic>
      <p:sp>
        <p:nvSpPr>
          <p:cNvPr id="6" name="Line Callout 1 (Accent Bar) 5"/>
          <p:cNvSpPr/>
          <p:nvPr/>
        </p:nvSpPr>
        <p:spPr>
          <a:xfrm>
            <a:off x="3635896" y="594947"/>
            <a:ext cx="2808525" cy="896683"/>
          </a:xfrm>
          <a:prstGeom prst="accentCallout1">
            <a:avLst>
              <a:gd name="adj1" fmla="val 52947"/>
              <a:gd name="adj2" fmla="val -8893"/>
              <a:gd name="adj3" fmla="val 100793"/>
              <a:gd name="adj4" fmla="val -39119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Diego says…</a:t>
            </a:r>
          </a:p>
        </p:txBody>
      </p:sp>
      <p:sp>
        <p:nvSpPr>
          <p:cNvPr id="10" name="Line Callout 1 (Accent Bar) 9"/>
          <p:cNvSpPr/>
          <p:nvPr/>
        </p:nvSpPr>
        <p:spPr>
          <a:xfrm flipH="1">
            <a:off x="2599824" y="2785369"/>
            <a:ext cx="3052297" cy="974513"/>
          </a:xfrm>
          <a:prstGeom prst="accentCallout1">
            <a:avLst>
              <a:gd name="adj1" fmla="val 52947"/>
              <a:gd name="adj2" fmla="val -8893"/>
              <a:gd name="adj3" fmla="val -10974"/>
              <a:gd name="adj4" fmla="val -28231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Mark reacts…</a:t>
            </a:r>
          </a:p>
        </p:txBody>
      </p:sp>
      <p:sp>
        <p:nvSpPr>
          <p:cNvPr id="11" name="Right Arrow 10">
            <a:hlinkClick r:id="rId8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8460432" y="4629487"/>
            <a:ext cx="576064" cy="47734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>
            <a:hlinkClick r:id="rId9" action="ppaction://hlinksldjump"/>
          </p:cNvPr>
          <p:cNvSpPr/>
          <p:nvPr>
            <p:custDataLst>
              <p:tags r:id="rId3"/>
            </p:custDataLst>
          </p:nvPr>
        </p:nvSpPr>
        <p:spPr>
          <a:xfrm flipH="1">
            <a:off x="35496" y="4629486"/>
            <a:ext cx="576064" cy="47734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647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jaising\Desktop\New Interactions for Presenter\learning interation backgrounds from Praveen\learning-interation-backgrounds_03_0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52" y="0"/>
            <a:ext cx="9174952" cy="516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Decision Screen</a:t>
            </a:r>
            <a:endParaRPr lang="en-US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87574"/>
            <a:ext cx="1748386" cy="388080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556524" y="954"/>
            <a:ext cx="4587476" cy="1490676"/>
          </a:xfrm>
          <a:prstGeom prst="rect">
            <a:avLst/>
          </a:prstGeom>
          <a:solidFill>
            <a:schemeClr val="accent3">
              <a:lumMod val="75000"/>
              <a:alpha val="65098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bg1"/>
                </a:solidFill>
                <a:latin typeface="Myriad Pro" pitchFamily="34" charset="0"/>
              </a:rPr>
              <a:t>Add the instructions to select the correct option here…</a:t>
            </a:r>
            <a:endParaRPr lang="en-IN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Rectangle 10">
            <a:hlinkClick r:id="rId9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4556524" y="1491630"/>
            <a:ext cx="4587476" cy="756084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1001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A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9" name="Rectangle 8">
            <a:hlinkClick r:id="rId10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4556524" y="2247714"/>
            <a:ext cx="4587476" cy="81009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1001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B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10" name="Rectangle 9">
            <a:hlinkClick r:id="rId11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4556524" y="3052206"/>
            <a:ext cx="4587476" cy="767599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1001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smtClean="0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C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14" name="Right Arrow 13">
            <a:hlinkClick r:id="rId12" action="ppaction://hlinksldjump"/>
          </p:cNvPr>
          <p:cNvSpPr/>
          <p:nvPr>
            <p:custDataLst>
              <p:tags r:id="rId5"/>
            </p:custDataLst>
          </p:nvPr>
        </p:nvSpPr>
        <p:spPr>
          <a:xfrm flipH="1">
            <a:off x="35496" y="4629486"/>
            <a:ext cx="576064" cy="47734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242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jaising\Desktop\New Interactions for Presenter\learning interation backgrounds from Praveen\learning-interation-backgrounds_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775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Correct Feedback Screen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47" y="958952"/>
            <a:ext cx="1697400" cy="40610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529" y="958952"/>
            <a:ext cx="1369847" cy="3925532"/>
          </a:xfrm>
          <a:prstGeom prst="rect">
            <a:avLst/>
          </a:prstGeom>
        </p:spPr>
      </p:pic>
      <p:sp>
        <p:nvSpPr>
          <p:cNvPr id="6" name="Line Callout 1 (Accent Bar) 5"/>
          <p:cNvSpPr/>
          <p:nvPr/>
        </p:nvSpPr>
        <p:spPr>
          <a:xfrm>
            <a:off x="3635896" y="594947"/>
            <a:ext cx="2808525" cy="896683"/>
          </a:xfrm>
          <a:prstGeom prst="accentCallout1">
            <a:avLst>
              <a:gd name="adj1" fmla="val 52947"/>
              <a:gd name="adj2" fmla="val -8893"/>
              <a:gd name="adj3" fmla="val 78131"/>
              <a:gd name="adj4" fmla="val -37568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Diego says…</a:t>
            </a:r>
          </a:p>
        </p:txBody>
      </p:sp>
      <p:sp>
        <p:nvSpPr>
          <p:cNvPr id="10" name="Line Callout 1 (Accent Bar) 9"/>
          <p:cNvSpPr/>
          <p:nvPr/>
        </p:nvSpPr>
        <p:spPr>
          <a:xfrm flipH="1">
            <a:off x="2889005" y="2785369"/>
            <a:ext cx="2763114" cy="974513"/>
          </a:xfrm>
          <a:prstGeom prst="accentCallout1">
            <a:avLst>
              <a:gd name="adj1" fmla="val 52947"/>
              <a:gd name="adj2" fmla="val -8893"/>
              <a:gd name="adj3" fmla="val -19910"/>
              <a:gd name="adj4" fmla="val -37266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Mark </a:t>
            </a:r>
            <a:r>
              <a:rPr lang="en-US" dirty="0" smtClean="0">
                <a:latin typeface="Myriad Pro" pitchFamily="34" charset="0"/>
              </a:rPr>
              <a:t>says…</a:t>
            </a:r>
            <a:endParaRPr lang="en-US" dirty="0">
              <a:latin typeface="Myriad Pro" pitchFamily="34" charset="0"/>
            </a:endParaRPr>
          </a:p>
        </p:txBody>
      </p:sp>
      <p:sp>
        <p:nvSpPr>
          <p:cNvPr id="11" name="Right Arrow 10">
            <a:hlinkClick r:id="" action="ppaction://hlinkshowjump?jump=nextslide"/>
          </p:cNvPr>
          <p:cNvSpPr/>
          <p:nvPr/>
        </p:nvSpPr>
        <p:spPr>
          <a:xfrm>
            <a:off x="8460432" y="4629487"/>
            <a:ext cx="576064" cy="47734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75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pjaising\Desktop\New Interactions for Presenter\learning interation backgrounds from Praveen\learning-interation-backgrounds_03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52" y="0"/>
            <a:ext cx="9174952" cy="516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Incorrect Feedback Screen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5" y="987574"/>
            <a:ext cx="1800950" cy="4032448"/>
          </a:xfrm>
          <a:prstGeom prst="rect">
            <a:avLst/>
          </a:prstGeom>
        </p:spPr>
      </p:pic>
      <p:sp>
        <p:nvSpPr>
          <p:cNvPr id="6" name="Line Callout 1 (Accent Bar) 5"/>
          <p:cNvSpPr/>
          <p:nvPr/>
        </p:nvSpPr>
        <p:spPr>
          <a:xfrm>
            <a:off x="4716016" y="594946"/>
            <a:ext cx="3888432" cy="1436744"/>
          </a:xfrm>
          <a:prstGeom prst="accentCallout1">
            <a:avLst>
              <a:gd name="adj1" fmla="val 39309"/>
              <a:gd name="adj2" fmla="val -9247"/>
              <a:gd name="adj3" fmla="val 71932"/>
              <a:gd name="adj4" fmla="val -45076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Diego says…</a:t>
            </a:r>
          </a:p>
        </p:txBody>
      </p:sp>
      <p:sp>
        <p:nvSpPr>
          <p:cNvPr id="7" name="Right Arrow 6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 flipH="1">
            <a:off x="35496" y="4629486"/>
            <a:ext cx="576064" cy="47734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924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pjaising\Desktop\New Interactions for Presenter\learning interation backgrounds from Praveen\learning-interation-backgrounds_03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52" y="0"/>
            <a:ext cx="9174952" cy="516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Incorrect Feedback Screen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5616" y="987574"/>
            <a:ext cx="1555640" cy="4105606"/>
          </a:xfrm>
          <a:prstGeom prst="rect">
            <a:avLst/>
          </a:prstGeom>
        </p:spPr>
      </p:pic>
      <p:sp>
        <p:nvSpPr>
          <p:cNvPr id="6" name="Line Callout 1 (Accent Bar) 5"/>
          <p:cNvSpPr/>
          <p:nvPr/>
        </p:nvSpPr>
        <p:spPr>
          <a:xfrm>
            <a:off x="4716016" y="594946"/>
            <a:ext cx="3816424" cy="1436744"/>
          </a:xfrm>
          <a:prstGeom prst="accentCallout1">
            <a:avLst>
              <a:gd name="adj1" fmla="val 39309"/>
              <a:gd name="adj2" fmla="val -9247"/>
              <a:gd name="adj3" fmla="val 79508"/>
              <a:gd name="adj4" fmla="val -41894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Myriad Pro" pitchFamily="34" charset="0"/>
              </a:rPr>
              <a:t>Mark </a:t>
            </a:r>
            <a:r>
              <a:rPr lang="en-US" dirty="0">
                <a:latin typeface="Myriad Pro" pitchFamily="34" charset="0"/>
              </a:rPr>
              <a:t>says…</a:t>
            </a:r>
          </a:p>
        </p:txBody>
      </p:sp>
      <p:sp>
        <p:nvSpPr>
          <p:cNvPr id="7" name="Right Arrow 6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 flipH="1">
            <a:off x="35496" y="4629486"/>
            <a:ext cx="576064" cy="47734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182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8"/>
  <p:tag name="ARTICULATE_PROJECT_OPEN" val="0"/>
  <p:tag name="SECTOMILLISECCONVERTED" val="1"/>
  <p:tag name="ISPRING_RESOURCE_PATHS_HASH_2" val="20d6504e87a5d27d8ea5f2e6712902c51795161"/>
  <p:tag name="MMPROD_UIDATA" val="&lt;database version=&quot;10.0&quot;&gt;&lt;object type=&quot;1&quot; unique_id=&quot;10001&quot;&gt;&lt;object type=&quot;2&quot; unique_id=&quot;10335&quot;&gt;&lt;object type=&quot;3&quot; unique_id=&quot;10336&quot;&gt;&lt;property id=&quot;20148&quot; value=&quot;5&quot;/&gt;&lt;property id=&quot;20300&quot; value=&quot;Slide 1 - &amp;quot;Scenario Introduction&amp;quot;&quot;/&gt;&lt;property id=&quot;20307&quot; value=&quot;259&quot;/&gt;&lt;/object&gt;&lt;object type=&quot;3&quot; unique_id=&quot;10337&quot;&gt;&lt;property id=&quot;20148&quot; value=&quot;5&quot;/&gt;&lt;property id=&quot;20300&quot; value=&quot;Slide 2 - &amp;quot;Scenario Introduction (Contd.)&amp;quot;&quot;/&gt;&lt;property id=&quot;20307&quot; value=&quot;257&quot;/&gt;&lt;/object&gt;&lt;object type=&quot;3&quot; unique_id=&quot;10338&quot;&gt;&lt;property id=&quot;20148&quot; value=&quot;5&quot;/&gt;&lt;property id=&quot;20300&quot; value=&quot;Slide 3 - &amp;quot;Decision Screen&amp;quot;&quot;/&gt;&lt;property id=&quot;20307&quot; value=&quot;256&quot;/&gt;&lt;/object&gt;&lt;object type=&quot;3&quot; unique_id=&quot;10346&quot;&gt;&lt;property id=&quot;20148&quot; value=&quot;5&quot;/&gt;&lt;property id=&quot;20300&quot; value=&quot;Slide 5 - &amp;quot;Incorrect Feedback Screen&amp;quot;&quot;/&gt;&lt;property id=&quot;20307&quot; value=&quot;260&quot;/&gt;&lt;/object&gt;&lt;object type=&quot;3&quot; unique_id=&quot;10347&quot;&gt;&lt;property id=&quot;20148&quot; value=&quot;5&quot;/&gt;&lt;property id=&quot;20300&quot; value=&quot;Slide 4 - &amp;quot;Correct Feedback Screen&amp;quot;&quot;/&gt;&lt;property id=&quot;20307&quot; value=&quot;262&quot;/&gt;&lt;/object&gt;&lt;object type=&quot;3&quot; unique_id=&quot;10348&quot;&gt;&lt;property id=&quot;20148&quot; value=&quot;5&quot;/&gt;&lt;property id=&quot;20300&quot; value=&quot;Slide 6 - &amp;quot;Incorrect Feedback Screen&amp;quot;&quot;/&gt;&lt;property id=&quot;20307&quot; value=&quot;261&quot;/&gt;&lt;/object&gt;&lt;/object&gt;&lt;object type=&quot;8&quot; unique_id=&quot;10345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3&quot;/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1&quot;/&gt;&lt;property id=&quot;12004&quot; value=&quot;1&quot;/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2&quot;/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60</Words>
  <Application>Microsoft Office PowerPoint</Application>
  <PresentationFormat>On-screen Show (16:9)</PresentationFormat>
  <Paragraphs>17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Scenario Introduction</vt:lpstr>
      <vt:lpstr>Scenario Introduction (Contd.)</vt:lpstr>
      <vt:lpstr>Decision Screen</vt:lpstr>
      <vt:lpstr>Correct Feedback Screen</vt:lpstr>
      <vt:lpstr>Incorrect Feedback Screen</vt:lpstr>
      <vt:lpstr>Incorrect Feedback Screen</vt:lpstr>
    </vt:vector>
  </TitlesOfParts>
  <Company>Adobe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Pooja Jaisingh</dc:creator>
  <cp:lastModifiedBy>kowndinya vankayalapati</cp:lastModifiedBy>
  <cp:revision>29</cp:revision>
  <dcterms:created xsi:type="dcterms:W3CDTF">2013-04-21T14:41:22Z</dcterms:created>
  <dcterms:modified xsi:type="dcterms:W3CDTF">2014-05-19T10:02:26Z</dcterms:modified>
</cp:coreProperties>
</file>