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</p:sldIdLst>
  <p:sldSz cx="9144000" cy="5143500" type="screen16x9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94B3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6" autoAdjust="0"/>
    <p:restoredTop sz="94660"/>
  </p:normalViewPr>
  <p:slideViewPr>
    <p:cSldViewPr>
      <p:cViewPr varScale="1">
        <p:scale>
          <a:sx n="147" d="100"/>
          <a:sy n="147" d="100"/>
        </p:scale>
        <p:origin x="-642" y="-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-398580"/>
            <a:ext cx="9144000" cy="39802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2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555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0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3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03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96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6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6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855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1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0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-394041"/>
            <a:ext cx="9144000" cy="3940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7FDDF-2636-4F36-B505-687DCA525711}" type="datetimeFigureOut">
              <a:rPr lang="en-US" smtClean="0"/>
              <a:t>5/21/2014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E7A8C4-0C74-42EE-8D35-EEFCFE47D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906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4.png"/><Relationship Id="rId3" Type="http://schemas.openxmlformats.org/officeDocument/2006/relationships/tags" Target="../tags/tag6.xml"/><Relationship Id="rId7" Type="http://schemas.openxmlformats.org/officeDocument/2006/relationships/slideLayout" Target="../slideLayouts/slideLayout2.xml"/><Relationship Id="rId12" Type="http://schemas.openxmlformats.org/officeDocument/2006/relationships/slide" Target="slide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slide" Target="slide4.xml"/><Relationship Id="rId5" Type="http://schemas.openxmlformats.org/officeDocument/2006/relationships/tags" Target="../tags/tag8.xml"/><Relationship Id="rId15" Type="http://schemas.openxmlformats.org/officeDocument/2006/relationships/image" Target="../media/image5.png"/><Relationship Id="rId10" Type="http://schemas.openxmlformats.org/officeDocument/2006/relationships/slide" Target="slide3.xml"/><Relationship Id="rId4" Type="http://schemas.openxmlformats.org/officeDocument/2006/relationships/tags" Target="../tags/tag7.xml"/><Relationship Id="rId9" Type="http://schemas.openxmlformats.org/officeDocument/2006/relationships/image" Target="../media/image3.png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7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slide" Target="slide2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Screen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3312" y="629423"/>
            <a:ext cx="5904656" cy="3024336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Myriad Pro" pitchFamily="34" charset="0"/>
              </a:rPr>
              <a:t>Add the scenario introduction here…</a:t>
            </a:r>
            <a:endParaRPr lang="en-US" sz="2000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8" name="Rounded Rectangle 7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519773" y="3489852"/>
            <a:ext cx="151216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843558"/>
            <a:ext cx="1546125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41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835628"/>
            <a:ext cx="1728192" cy="432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7504" y="431109"/>
            <a:ext cx="6264696" cy="771944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2000" dirty="0">
                <a:solidFill>
                  <a:schemeClr val="tx1"/>
                </a:solidFill>
                <a:latin typeface="Myriad Pro" pitchFamily="34" charset="0"/>
              </a:rPr>
              <a:t>Add the instructions to select the correct option here…</a:t>
            </a:r>
          </a:p>
        </p:txBody>
      </p:sp>
      <p:sp>
        <p:nvSpPr>
          <p:cNvPr id="6" name="Rectangle 5">
            <a:hlinkClick r:id="rId10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107504" y="1184505"/>
            <a:ext cx="6264696" cy="82863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000" dirty="0" smtClean="0">
                <a:solidFill>
                  <a:schemeClr val="bg1"/>
                </a:solidFill>
                <a:latin typeface="Myriad Pro" pitchFamily="34" charset="0"/>
              </a:rPr>
              <a:t>A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1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107504" y="1995686"/>
            <a:ext cx="6264696" cy="828638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000">
                <a:solidFill>
                  <a:schemeClr val="bg1"/>
                </a:solidFill>
                <a:latin typeface="Myriad Pro" pitchFamily="34" charset="0"/>
              </a:rPr>
              <a:t>Option </a:t>
            </a:r>
            <a:r>
              <a:rPr lang="en-US" sz="2000" smtClean="0">
                <a:solidFill>
                  <a:schemeClr val="bg1"/>
                </a:solidFill>
                <a:latin typeface="Myriad Pro" pitchFamily="34" charset="0"/>
              </a:rPr>
              <a:t>B</a:t>
            </a:r>
            <a:endParaRPr lang="en-US" sz="2000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3" name="Picture 2">
            <a:hlinkClick r:id="rId12" action="ppaction://hlinksldjump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9" t="2741" r="20322" b="79055"/>
          <a:stretch/>
        </p:blipFill>
        <p:spPr>
          <a:xfrm>
            <a:off x="760482" y="4224512"/>
            <a:ext cx="1075214" cy="867518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05130" y="4834220"/>
            <a:ext cx="1130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Ask the Doctor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ounded Rectangle 14">
            <a:hlinkClick r:id="rId1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59640" y="4675033"/>
            <a:ext cx="551920" cy="436186"/>
          </a:xfrm>
          <a:prstGeom prst="roundRect">
            <a:avLst/>
          </a:prstGeom>
          <a:solidFill>
            <a:srgbClr val="000000">
              <a:alpha val="65098"/>
            </a:srgbClr>
          </a:solidFill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Adobe Clean Light" pitchFamily="34" charset="0"/>
            </a:endParaRPr>
          </a:p>
        </p:txBody>
      </p:sp>
      <p:pic>
        <p:nvPicPr>
          <p:cNvPr id="16" name="Picture 3" descr="C:\Users\pjaising\Desktop\Back.png">
            <a:hlinkClick r:id="rId14" action="ppaction://hlinksldjump"/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409" y="4740733"/>
            <a:ext cx="271254" cy="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509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Correct Option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1520" y="682527"/>
            <a:ext cx="5328592" cy="2629383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Myriad Pro" pitchFamily="34" charset="0"/>
              </a:rPr>
              <a:t>Add the feedback text for selecting correct option here…</a:t>
            </a:r>
          </a:p>
        </p:txBody>
      </p:sp>
      <p:sp>
        <p:nvSpPr>
          <p:cNvPr id="8" name="Rounded Rectangle 7">
            <a:hlinkClick r:id="" action="ppaction://hlinkshowjump?jump=nextslide"/>
          </p:cNvPr>
          <p:cNvSpPr/>
          <p:nvPr/>
        </p:nvSpPr>
        <p:spPr>
          <a:xfrm>
            <a:off x="2159733" y="3138813"/>
            <a:ext cx="151216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Continue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823500"/>
            <a:ext cx="2160240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608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Feedback Screen for Incorrect Option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1520" y="682527"/>
            <a:ext cx="5328592" cy="2629383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Myriad Pro" pitchFamily="34" charset="0"/>
              </a:rPr>
              <a:t>Add the feedback text for selecting an incorrect option here…</a:t>
            </a:r>
          </a:p>
        </p:txBody>
      </p:sp>
      <p:sp>
        <p:nvSpPr>
          <p:cNvPr id="9" name="Rounded Rectangle 8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2159733" y="3138813"/>
            <a:ext cx="151216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Try again!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822942"/>
            <a:ext cx="1728192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305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Ask the Doctor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148728" y="698451"/>
            <a:ext cx="4995272" cy="2629383"/>
          </a:xfrm>
          <a:prstGeom prst="rect">
            <a:avLst/>
          </a:prstGeom>
          <a:solidFill>
            <a:srgbClr val="FFFFFF">
              <a:alpha val="89020"/>
            </a:srgb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Myriad Pro" pitchFamily="34" charset="0"/>
              </a:rPr>
              <a:t>Add Doctor’s advice to her or some hint to choose the right option here…</a:t>
            </a:r>
          </a:p>
        </p:txBody>
      </p:sp>
      <p:sp>
        <p:nvSpPr>
          <p:cNvPr id="10" name="Rounded Rectangle 9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6160311" y="3134376"/>
            <a:ext cx="972107" cy="378042"/>
          </a:xfrm>
          <a:prstGeom prst="roundRect">
            <a:avLst/>
          </a:prstGeom>
          <a:solidFill>
            <a:schemeClr val="accent1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bg2">
                    <a:lumMod val="90000"/>
                  </a:schemeClr>
                </a:solidFill>
              </a:rPr>
              <a:t>Back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952050"/>
            <a:ext cx="1728192" cy="432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4339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9"/>
  <p:tag name="ARTICULATE_PROJECT_OPEN" val="0"/>
  <p:tag name="SECTOMILLISECCONVERTED" val="1"/>
  <p:tag name="ISPRING_RESOURCE_PATHS_HASH_2" val="363ccce2154a754a17e3234814fca66d02c3246"/>
  <p:tag name="MMPROD_UIDATA" val="&lt;database version=&quot;10.0&quot;&gt;&lt;object type=&quot;1&quot; unique_id=&quot;10001&quot;&gt;&lt;object type=&quot;2&quot; unique_id=&quot;10300&quot;&gt;&lt;object type=&quot;3&quot; unique_id=&quot;10301&quot;&gt;&lt;property id=&quot;20148&quot; value=&quot;5&quot;/&gt;&lt;property id=&quot;20300&quot; value=&quot;Slide 1 - &amp;quot;Scenario Introduction Screen&amp;quot;&quot;/&gt;&lt;property id=&quot;20307&quot; value=&quot;256&quot;/&gt;&lt;/object&gt;&lt;object type=&quot;3&quot; unique_id=&quot;10302&quot;&gt;&lt;property id=&quot;20148&quot; value=&quot;5&quot;/&gt;&lt;property id=&quot;20300&quot; value=&quot;Slide 2 - &amp;quot;Decision Screen&amp;quot;&quot;/&gt;&lt;property id=&quot;20307&quot; value=&quot;257&quot;/&gt;&lt;/object&gt;&lt;object type=&quot;3&quot; unique_id=&quot;936861&quot;&gt;&lt;property id=&quot;20148&quot; value=&quot;5&quot;/&gt;&lt;property id=&quot;20300&quot; value=&quot;Slide 3 - &amp;quot;Feedback Screen for Correct Option&amp;quot;&quot;/&gt;&lt;property id=&quot;20307&quot; value=&quot;259&quot;/&gt;&lt;/object&gt;&lt;object type=&quot;3&quot; unique_id=&quot;936862&quot;&gt;&lt;property id=&quot;20148&quot; value=&quot;5&quot;/&gt;&lt;property id=&quot;20300&quot; value=&quot;Slide 4 - &amp;quot;Feedback Screen for Incorrect Option&amp;quot;&quot;/&gt;&lt;property id=&quot;20307&quot; value=&quot;260&quot;/&gt;&lt;/object&gt;&lt;object type=&quot;3&quot; unique_id=&quot;936863&quot;&gt;&lt;property id=&quot;20148&quot; value=&quot;5&quot;/&gt;&lt;property id=&quot;20300&quot; value=&quot;Slide 5 - &amp;quot;Ask the Doctor&amp;quot;&quot;/&gt;&lt;property id=&quot;20307&quot; value=&quot;261&quot;/&gt;&lt;/object&gt;&lt;/object&gt;&lt;object type=&quot;8&quot; unique_id=&quot;10306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83</Words>
  <Application>Microsoft Office PowerPoint</Application>
  <PresentationFormat>On-screen Show (16:9)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Scenario Introduction Screen</vt:lpstr>
      <vt:lpstr>Decision Screen</vt:lpstr>
      <vt:lpstr>Feedback Screen for Correct Option</vt:lpstr>
      <vt:lpstr>Feedback Screen for Incorrect Option</vt:lpstr>
      <vt:lpstr>Ask the Doctor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Scenario Introduction Screen</dc:title>
  <dc:creator>Pooja Jaisingh</dc:creator>
  <cp:lastModifiedBy>kowndinya vankayalapati</cp:lastModifiedBy>
  <cp:revision>44</cp:revision>
  <dcterms:created xsi:type="dcterms:W3CDTF">2013-04-02T07:52:25Z</dcterms:created>
  <dcterms:modified xsi:type="dcterms:W3CDTF">2014-05-21T05:51:16Z</dcterms:modified>
</cp:coreProperties>
</file>