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  <p:sldId id="260" r:id="rId6"/>
    <p:sldId id="261" r:id="rId7"/>
  </p:sldIdLst>
  <p:sldSz cx="9144000" cy="5143500" type="screen16x9"/>
  <p:notesSz cx="6858000" cy="9144000"/>
  <p:custDataLst>
    <p:tags r:id="rId8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kiosk restart="2147483647"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F8F3E8"/>
    <a:srgbClr val="594B31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777" autoAdjust="0"/>
    <p:restoredTop sz="94660"/>
  </p:normalViewPr>
  <p:slideViewPr>
    <p:cSldViewPr>
      <p:cViewPr varScale="1">
        <p:scale>
          <a:sx n="150" d="100"/>
          <a:sy n="150" d="100"/>
        </p:scale>
        <p:origin x="-516" y="-8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-398580"/>
            <a:ext cx="9144000" cy="398022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7FDDF-2636-4F36-B505-687DCA525711}" type="datetimeFigureOut">
              <a:rPr lang="en-US" smtClean="0"/>
              <a:t>5/19/2014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7A8C4-0C74-42EE-8D35-EEFCFE47DD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5211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7FDDF-2636-4F36-B505-687DCA525711}" type="datetimeFigureOut">
              <a:rPr lang="en-US" smtClean="0"/>
              <a:t>5/19/2014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7A8C4-0C74-42EE-8D35-EEFCFE47DD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85558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7FDDF-2636-4F36-B505-687DCA525711}" type="datetimeFigureOut">
              <a:rPr lang="en-US" smtClean="0"/>
              <a:t>5/19/2014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7A8C4-0C74-42EE-8D35-EEFCFE47DD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49040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Myriad Pro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7FDDF-2636-4F36-B505-687DCA525711}" type="datetimeFigureOut">
              <a:rPr lang="en-US" smtClean="0"/>
              <a:t>5/19/2014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7A8C4-0C74-42EE-8D35-EEFCFE47DD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59328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7FDDF-2636-4F36-B505-687DCA525711}" type="datetimeFigureOut">
              <a:rPr lang="en-US" smtClean="0"/>
              <a:t>5/19/2014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7A8C4-0C74-42EE-8D35-EEFCFE47DD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42030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7FDDF-2636-4F36-B505-687DCA525711}" type="datetimeFigureOut">
              <a:rPr lang="en-US" smtClean="0"/>
              <a:t>5/19/2014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7A8C4-0C74-42EE-8D35-EEFCFE47DD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07963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7FDDF-2636-4F36-B505-687DCA525711}" type="datetimeFigureOut">
              <a:rPr lang="en-US" smtClean="0"/>
              <a:t>5/19/2014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7A8C4-0C74-42EE-8D35-EEFCFE47DD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95653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7FDDF-2636-4F36-B505-687DCA525711}" type="datetimeFigureOut">
              <a:rPr lang="en-US" smtClean="0"/>
              <a:t>5/19/2014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7A8C4-0C74-42EE-8D35-EEFCFE47DD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11640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7FDDF-2636-4F36-B505-687DCA525711}" type="datetimeFigureOut">
              <a:rPr lang="en-US" smtClean="0"/>
              <a:t>5/19/2014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7A8C4-0C74-42EE-8D35-EEFCFE47DD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38554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7FDDF-2636-4F36-B505-687DCA525711}" type="datetimeFigureOut">
              <a:rPr lang="en-US" smtClean="0"/>
              <a:t>5/19/2014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7A8C4-0C74-42EE-8D35-EEFCFE47DD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21988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7FDDF-2636-4F36-B505-687DCA525711}" type="datetimeFigureOut">
              <a:rPr lang="en-US" smtClean="0"/>
              <a:t>5/19/2014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7A8C4-0C74-42EE-8D35-EEFCFE47DD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14042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0" y="-394041"/>
            <a:ext cx="9144000" cy="39404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B7FDDF-2636-4F36-B505-687DCA525711}" type="datetimeFigureOut">
              <a:rPr lang="en-US" smtClean="0"/>
              <a:t>5/19/2014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E7A8C4-0C74-42EE-8D35-EEFCFE47DD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99060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600" b="0" i="0" u="none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b="0" i="0" u="none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image" Target="../media/image2.png"/><Relationship Id="rId5" Type="http://schemas.openxmlformats.org/officeDocument/2006/relationships/slide" Target="slide2.xml"/><Relationship Id="rId4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13" Type="http://schemas.openxmlformats.org/officeDocument/2006/relationships/slide" Target="slide5.xml"/><Relationship Id="rId3" Type="http://schemas.openxmlformats.org/officeDocument/2006/relationships/tags" Target="../tags/tag6.xml"/><Relationship Id="rId7" Type="http://schemas.openxmlformats.org/officeDocument/2006/relationships/tags" Target="../tags/tag10.xml"/><Relationship Id="rId12" Type="http://schemas.openxmlformats.org/officeDocument/2006/relationships/slide" Target="slide4.xml"/><Relationship Id="rId17" Type="http://schemas.openxmlformats.org/officeDocument/2006/relationships/image" Target="../media/image5.png"/><Relationship Id="rId2" Type="http://schemas.openxmlformats.org/officeDocument/2006/relationships/tags" Target="../tags/tag5.xml"/><Relationship Id="rId16" Type="http://schemas.openxmlformats.org/officeDocument/2006/relationships/slide" Target="slide1.xml"/><Relationship Id="rId1" Type="http://schemas.openxmlformats.org/officeDocument/2006/relationships/tags" Target="../tags/tag4.xml"/><Relationship Id="rId6" Type="http://schemas.openxmlformats.org/officeDocument/2006/relationships/tags" Target="../tags/tag9.xml"/><Relationship Id="rId11" Type="http://schemas.openxmlformats.org/officeDocument/2006/relationships/slide" Target="slide3.xml"/><Relationship Id="rId5" Type="http://schemas.openxmlformats.org/officeDocument/2006/relationships/tags" Target="../tags/tag8.xml"/><Relationship Id="rId15" Type="http://schemas.openxmlformats.org/officeDocument/2006/relationships/image" Target="../media/image4.png"/><Relationship Id="rId10" Type="http://schemas.openxmlformats.org/officeDocument/2006/relationships/image" Target="../media/image3.png"/><Relationship Id="rId4" Type="http://schemas.openxmlformats.org/officeDocument/2006/relationships/tags" Target="../tags/tag7.xml"/><Relationship Id="rId9" Type="http://schemas.openxmlformats.org/officeDocument/2006/relationships/image" Target="../media/image1.jpeg"/><Relationship Id="rId14" Type="http://schemas.openxmlformats.org/officeDocument/2006/relationships/slide" Target="slide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" Target="slide2.xml"/><Relationship Id="rId5" Type="http://schemas.openxmlformats.org/officeDocument/2006/relationships/image" Target="../media/image7.png"/><Relationship Id="rId4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6" Type="http://schemas.openxmlformats.org/officeDocument/2006/relationships/slide" Target="slide2.xml"/><Relationship Id="rId5" Type="http://schemas.openxmlformats.org/officeDocument/2006/relationships/image" Target="../media/image8.png"/><Relationship Id="rId4" Type="http://schemas.openxmlformats.org/officeDocument/2006/relationships/image" Target="../media/image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slide" Target="slide2.xml"/><Relationship Id="rId5" Type="http://schemas.openxmlformats.org/officeDocument/2006/relationships/image" Target="../media/image9.png"/><Relationship Id="rId4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Scenario Introduction Screen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1475656" y="706971"/>
            <a:ext cx="7056784" cy="3754989"/>
          </a:xfrm>
          <a:prstGeom prst="rect">
            <a:avLst/>
          </a:prstGeom>
          <a:solidFill>
            <a:srgbClr val="000000">
              <a:alpha val="65098"/>
            </a:srgbClr>
          </a:solidFill>
        </p:spPr>
        <p:style>
          <a:lnRef idx="1">
            <a:schemeClr val="dk1"/>
          </a:lnRef>
          <a:fillRef idx="1003">
            <a:schemeClr val="lt2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Myriad Pro" pitchFamily="34" charset="0"/>
              </a:rPr>
              <a:t>Add the scenario introduction here…</a:t>
            </a:r>
          </a:p>
        </p:txBody>
      </p:sp>
      <p:sp>
        <p:nvSpPr>
          <p:cNvPr id="8" name="Rounded Rectangle 7">
            <a:hlinkClick r:id="rId5" action="ppaction://hlinksldjump"/>
          </p:cNvPr>
          <p:cNvSpPr/>
          <p:nvPr>
            <p:custDataLst>
              <p:tags r:id="rId2"/>
            </p:custDataLst>
          </p:nvPr>
        </p:nvSpPr>
        <p:spPr>
          <a:xfrm>
            <a:off x="4247965" y="4288203"/>
            <a:ext cx="1512167" cy="378042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400" dirty="0">
                <a:solidFill>
                  <a:schemeClr val="accent2">
                    <a:lumMod val="50000"/>
                  </a:schemeClr>
                </a:solidFill>
                <a:latin typeface="Myriad Pro" pitchFamily="34" charset="0"/>
              </a:rPr>
              <a:t>Continue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823500"/>
            <a:ext cx="1656184" cy="4320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799417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Decision Screen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365" y="823500"/>
            <a:ext cx="1711861" cy="432000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1818230" y="874358"/>
            <a:ext cx="6624736" cy="599848"/>
          </a:xfrm>
          <a:prstGeom prst="rect">
            <a:avLst/>
          </a:prstGeom>
          <a:solidFill>
            <a:srgbClr val="000000">
              <a:alpha val="65098"/>
            </a:srgbClr>
          </a:solidFill>
        </p:spPr>
        <p:style>
          <a:lnRef idx="1">
            <a:schemeClr val="dk1"/>
          </a:lnRef>
          <a:fillRef idx="1003">
            <a:schemeClr val="lt2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IN" sz="2000" dirty="0" smtClean="0">
                <a:solidFill>
                  <a:schemeClr val="bg1"/>
                </a:solidFill>
                <a:latin typeface="Myriad Pro" pitchFamily="34" charset="0"/>
              </a:rPr>
              <a:t>Add the instructions to select the correct option here…</a:t>
            </a:r>
            <a:endParaRPr lang="en-IN" sz="2000" dirty="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6" name="Rectangle 5">
            <a:hlinkClick r:id="rId11" action="ppaction://hlinksldjump"/>
          </p:cNvPr>
          <p:cNvSpPr/>
          <p:nvPr>
            <p:custDataLst>
              <p:tags r:id="rId2"/>
            </p:custDataLst>
          </p:nvPr>
        </p:nvSpPr>
        <p:spPr>
          <a:xfrm>
            <a:off x="1818230" y="1453989"/>
            <a:ext cx="6624736" cy="828638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000" dirty="0">
                <a:solidFill>
                  <a:schemeClr val="accent2">
                    <a:lumMod val="50000"/>
                  </a:schemeClr>
                </a:solidFill>
                <a:latin typeface="Myriad Pro" pitchFamily="34" charset="0"/>
              </a:rPr>
              <a:t>Option </a:t>
            </a:r>
            <a:r>
              <a:rPr lang="en-US" sz="2000" dirty="0" smtClean="0">
                <a:solidFill>
                  <a:schemeClr val="accent2">
                    <a:lumMod val="50000"/>
                  </a:schemeClr>
                </a:solidFill>
                <a:latin typeface="Myriad Pro" pitchFamily="34" charset="0"/>
              </a:rPr>
              <a:t>A</a:t>
            </a:r>
            <a:endParaRPr lang="en-US" sz="2000" dirty="0">
              <a:solidFill>
                <a:schemeClr val="accent2">
                  <a:lumMod val="50000"/>
                </a:schemeClr>
              </a:solidFill>
              <a:latin typeface="Myriad Pro" pitchFamily="34" charset="0"/>
            </a:endParaRPr>
          </a:p>
        </p:txBody>
      </p:sp>
      <p:sp>
        <p:nvSpPr>
          <p:cNvPr id="8" name="Rectangle 7">
            <a:hlinkClick r:id="rId12" action="ppaction://hlinksldjump"/>
          </p:cNvPr>
          <p:cNvSpPr/>
          <p:nvPr>
            <p:custDataLst>
              <p:tags r:id="rId3"/>
            </p:custDataLst>
          </p:nvPr>
        </p:nvSpPr>
        <p:spPr>
          <a:xfrm>
            <a:off x="1818230" y="2282626"/>
            <a:ext cx="6624736" cy="828638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000" dirty="0">
                <a:solidFill>
                  <a:schemeClr val="accent2">
                    <a:lumMod val="50000"/>
                  </a:schemeClr>
                </a:solidFill>
                <a:latin typeface="Myriad Pro" pitchFamily="34" charset="0"/>
              </a:rPr>
              <a:t>Option </a:t>
            </a:r>
            <a:r>
              <a:rPr lang="en-US" sz="2000" dirty="0" smtClean="0">
                <a:solidFill>
                  <a:schemeClr val="accent2">
                    <a:lumMod val="50000"/>
                  </a:schemeClr>
                </a:solidFill>
                <a:latin typeface="Myriad Pro" pitchFamily="34" charset="0"/>
              </a:rPr>
              <a:t>B</a:t>
            </a:r>
            <a:endParaRPr lang="en-US" sz="2000" dirty="0">
              <a:solidFill>
                <a:schemeClr val="accent2">
                  <a:lumMod val="50000"/>
                </a:schemeClr>
              </a:solidFill>
              <a:latin typeface="Myriad Pro" pitchFamily="34" charset="0"/>
            </a:endParaRPr>
          </a:p>
        </p:txBody>
      </p:sp>
      <p:sp>
        <p:nvSpPr>
          <p:cNvPr id="9" name="Rectangle 8">
            <a:hlinkClick r:id="rId13" action="ppaction://hlinksldjump"/>
          </p:cNvPr>
          <p:cNvSpPr/>
          <p:nvPr>
            <p:custDataLst>
              <p:tags r:id="rId4"/>
            </p:custDataLst>
          </p:nvPr>
        </p:nvSpPr>
        <p:spPr>
          <a:xfrm>
            <a:off x="1818230" y="3111264"/>
            <a:ext cx="6624736" cy="828638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000">
                <a:solidFill>
                  <a:schemeClr val="accent2">
                    <a:lumMod val="50000"/>
                  </a:schemeClr>
                </a:solidFill>
                <a:latin typeface="Myriad Pro" pitchFamily="34" charset="0"/>
              </a:rPr>
              <a:t>Option </a:t>
            </a:r>
            <a:r>
              <a:rPr lang="en-US" sz="2000" smtClean="0">
                <a:solidFill>
                  <a:schemeClr val="accent2">
                    <a:lumMod val="50000"/>
                  </a:schemeClr>
                </a:solidFill>
                <a:latin typeface="Myriad Pro" pitchFamily="34" charset="0"/>
              </a:rPr>
              <a:t>C</a:t>
            </a:r>
            <a:endParaRPr lang="en-US" sz="2000" dirty="0">
              <a:solidFill>
                <a:schemeClr val="accent2">
                  <a:lumMod val="50000"/>
                </a:schemeClr>
              </a:solidFill>
              <a:latin typeface="Myriad Pro" pitchFamily="34" charset="0"/>
            </a:endParaRPr>
          </a:p>
        </p:txBody>
      </p:sp>
      <p:pic>
        <p:nvPicPr>
          <p:cNvPr id="10" name="Picture 9">
            <a:hlinkClick r:id="rId14" action="ppaction://hlinksldjump"/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115" t="1946" r="28643" b="44166"/>
          <a:stretch/>
        </p:blipFill>
        <p:spPr>
          <a:xfrm>
            <a:off x="7583063" y="31970"/>
            <a:ext cx="859903" cy="811587"/>
          </a:xfrm>
          <a:prstGeom prst="rect">
            <a:avLst/>
          </a:prstGeom>
          <a:ln w="381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1" name="TextBox 10"/>
          <p:cNvSpPr txBox="1"/>
          <p:nvPr/>
        </p:nvSpPr>
        <p:spPr>
          <a:xfrm>
            <a:off x="7488311" y="627534"/>
            <a:ext cx="103105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Ask the Expert</a:t>
            </a:r>
            <a:endParaRPr lang="en-US" sz="11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Rounded Rectangle 12">
            <a:hlinkClick r:id="rId16" action="ppaction://hlinksldjump"/>
          </p:cNvPr>
          <p:cNvSpPr/>
          <p:nvPr>
            <p:custDataLst>
              <p:tags r:id="rId6"/>
            </p:custDataLst>
          </p:nvPr>
        </p:nvSpPr>
        <p:spPr>
          <a:xfrm>
            <a:off x="235009" y="47332"/>
            <a:ext cx="551920" cy="436186"/>
          </a:xfrm>
          <a:prstGeom prst="roundRect">
            <a:avLst/>
          </a:prstGeom>
          <a:solidFill>
            <a:srgbClr val="000000">
              <a:alpha val="65098"/>
            </a:srgbClr>
          </a:solidFill>
        </p:spPr>
        <p:style>
          <a:lnRef idx="1">
            <a:schemeClr val="dk1"/>
          </a:lnRef>
          <a:fillRef idx="1003">
            <a:schemeClr val="lt2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chemeClr val="bg1"/>
              </a:solidFill>
              <a:latin typeface="Adobe Clean Light" pitchFamily="34" charset="0"/>
            </a:endParaRPr>
          </a:p>
        </p:txBody>
      </p:sp>
      <p:pic>
        <p:nvPicPr>
          <p:cNvPr id="1027" name="Picture 3" descr="C:\Users\pjaising\Desktop\Back.png">
            <a:hlinkClick r:id="rId16" action="ppaction://hlinksldjump"/>
          </p:cNvPr>
          <p:cNvPicPr>
            <a:picLocks noChangeAspect="1" noChangeArrowheads="1"/>
          </p:cNvPicPr>
          <p:nvPr>
            <p:custDataLst>
              <p:tags r:id="rId7"/>
            </p:custDataLst>
          </p:nvPr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342" y="130425"/>
            <a:ext cx="271254" cy="27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9509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Feedback Screen for Correct Option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706451"/>
            <a:ext cx="1800200" cy="432000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2051720" y="698451"/>
            <a:ext cx="6624736" cy="2629383"/>
          </a:xfrm>
          <a:prstGeom prst="rect">
            <a:avLst/>
          </a:prstGeom>
          <a:solidFill>
            <a:srgbClr val="000000">
              <a:alpha val="65098"/>
            </a:srgbClr>
          </a:solidFill>
        </p:spPr>
        <p:style>
          <a:lnRef idx="1">
            <a:schemeClr val="dk1"/>
          </a:lnRef>
          <a:fillRef idx="1003">
            <a:schemeClr val="lt2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Myriad Pro" pitchFamily="34" charset="0"/>
              </a:rPr>
              <a:t>Add the feedback text for selecting correct option here…</a:t>
            </a:r>
          </a:p>
        </p:txBody>
      </p:sp>
      <p:sp>
        <p:nvSpPr>
          <p:cNvPr id="8" name="Rounded Rectangle 7">
            <a:hlinkClick r:id="" action="ppaction://hlinkshowjump?jump=nextslide"/>
          </p:cNvPr>
          <p:cNvSpPr/>
          <p:nvPr/>
        </p:nvSpPr>
        <p:spPr>
          <a:xfrm>
            <a:off x="4608005" y="3138813"/>
            <a:ext cx="1512167" cy="378042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400" dirty="0">
                <a:solidFill>
                  <a:schemeClr val="accent2">
                    <a:lumMod val="50000"/>
                  </a:schemeClr>
                </a:solidFill>
                <a:latin typeface="Myriad Pro" pitchFamily="34" charset="0"/>
              </a:rPr>
              <a:t>Continue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60866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Feedback Screen for Partially Correct Option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737295"/>
            <a:ext cx="1584176" cy="432000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2051720" y="698451"/>
            <a:ext cx="6624736" cy="2629383"/>
          </a:xfrm>
          <a:prstGeom prst="rect">
            <a:avLst/>
          </a:prstGeom>
          <a:solidFill>
            <a:srgbClr val="000000">
              <a:alpha val="65098"/>
            </a:srgbClr>
          </a:solidFill>
        </p:spPr>
        <p:style>
          <a:lnRef idx="1">
            <a:schemeClr val="dk1"/>
          </a:lnRef>
          <a:fillRef idx="1003">
            <a:schemeClr val="lt2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Myriad Pro" pitchFamily="34" charset="0"/>
              </a:rPr>
              <a:t>Add the feedback text for selecting partially correct option here…</a:t>
            </a:r>
          </a:p>
        </p:txBody>
      </p:sp>
      <p:sp>
        <p:nvSpPr>
          <p:cNvPr id="11" name="Rounded Rectangle 10">
            <a:hlinkClick r:id="rId6" action="ppaction://hlinksldjump"/>
          </p:cNvPr>
          <p:cNvSpPr/>
          <p:nvPr>
            <p:custDataLst>
              <p:tags r:id="rId2"/>
            </p:custDataLst>
          </p:nvPr>
        </p:nvSpPr>
        <p:spPr>
          <a:xfrm>
            <a:off x="4608005" y="3138813"/>
            <a:ext cx="1764195" cy="378042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400" dirty="0">
                <a:solidFill>
                  <a:schemeClr val="accent2">
                    <a:lumMod val="50000"/>
                  </a:schemeClr>
                </a:solidFill>
                <a:latin typeface="Myriad Pro" pitchFamily="34" charset="0"/>
              </a:rPr>
              <a:t>Try again!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60856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Feedback Screen for Incorrect Option</a:t>
            </a: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802925"/>
            <a:ext cx="1584176" cy="432000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2051720" y="698451"/>
            <a:ext cx="6624736" cy="2629383"/>
          </a:xfrm>
          <a:prstGeom prst="rect">
            <a:avLst/>
          </a:prstGeom>
          <a:solidFill>
            <a:srgbClr val="000000">
              <a:alpha val="65098"/>
            </a:srgbClr>
          </a:solidFill>
        </p:spPr>
        <p:style>
          <a:lnRef idx="1">
            <a:schemeClr val="dk1"/>
          </a:lnRef>
          <a:fillRef idx="1003">
            <a:schemeClr val="lt2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Myriad Pro" pitchFamily="34" charset="0"/>
              </a:rPr>
              <a:t>Add the feedback text for selecting an incorrect option here…</a:t>
            </a:r>
          </a:p>
        </p:txBody>
      </p:sp>
      <p:sp>
        <p:nvSpPr>
          <p:cNvPr id="9" name="Rounded Rectangle 8">
            <a:hlinkClick r:id="rId6" action="ppaction://hlinksldjump"/>
          </p:cNvPr>
          <p:cNvSpPr/>
          <p:nvPr>
            <p:custDataLst>
              <p:tags r:id="rId2"/>
            </p:custDataLst>
          </p:nvPr>
        </p:nvSpPr>
        <p:spPr>
          <a:xfrm>
            <a:off x="4608005" y="3138813"/>
            <a:ext cx="1692187" cy="378042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400" dirty="0">
                <a:solidFill>
                  <a:schemeClr val="accent2">
                    <a:lumMod val="50000"/>
                  </a:schemeClr>
                </a:solidFill>
                <a:latin typeface="Myriad Pro" pitchFamily="34" charset="0"/>
              </a:rPr>
              <a:t>Try again!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53059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Expert Advice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395536" y="698451"/>
            <a:ext cx="6624736" cy="2629383"/>
          </a:xfrm>
          <a:prstGeom prst="rect">
            <a:avLst/>
          </a:prstGeom>
          <a:solidFill>
            <a:srgbClr val="000000">
              <a:alpha val="65098"/>
            </a:srgbClr>
          </a:solidFill>
        </p:spPr>
        <p:style>
          <a:lnRef idx="1">
            <a:schemeClr val="dk1"/>
          </a:lnRef>
          <a:fillRef idx="1003">
            <a:schemeClr val="lt2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Myriad Pro" pitchFamily="34" charset="0"/>
              </a:rPr>
              <a:t>Add the expert advice or some hint to choose the right option here…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2240" y="761408"/>
            <a:ext cx="1728192" cy="4320000"/>
          </a:xfrm>
          <a:prstGeom prst="rect">
            <a:avLst/>
          </a:prstGeom>
        </p:spPr>
      </p:pic>
      <p:sp>
        <p:nvSpPr>
          <p:cNvPr id="10" name="Rounded Rectangle 9">
            <a:hlinkClick r:id="rId6" action="ppaction://hlinksldjump"/>
          </p:cNvPr>
          <p:cNvSpPr/>
          <p:nvPr>
            <p:custDataLst>
              <p:tags r:id="rId2"/>
            </p:custDataLst>
          </p:nvPr>
        </p:nvSpPr>
        <p:spPr>
          <a:xfrm>
            <a:off x="3221851" y="3138813"/>
            <a:ext cx="972107" cy="378042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400" dirty="0">
                <a:solidFill>
                  <a:schemeClr val="accent2">
                    <a:lumMod val="50000"/>
                  </a:schemeClr>
                </a:solidFill>
                <a:latin typeface="Myriad Pro" pitchFamily="34" charset="0"/>
              </a:rPr>
              <a:t>Back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74339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16"/>
  <p:tag name="ARTICULATE_PROJECT_OPEN" val="0"/>
  <p:tag name="ISPRING_RESOURCE_PATHS_HASH_2" val="ff7de04cfa5b2827bd64aff4c3ae49c3fe7d16c"/>
  <p:tag name="SECTOMILLISECCONVERTED" val="1"/>
  <p:tag name="MMPROD_UIDATA" val="&lt;database version=&quot;10.0&quot;&gt;&lt;object type=&quot;1&quot; unique_id=&quot;10001&quot;&gt;&lt;object type=&quot;2&quot; unique_id=&quot;10300&quot;&gt;&lt;object type=&quot;3&quot; unique_id=&quot;10301&quot;&gt;&lt;property id=&quot;20148&quot; value=&quot;5&quot;/&gt;&lt;property id=&quot;20300&quot; value=&quot;Slide 1 - &amp;quot;Scenario Introduction Screen&amp;quot;&quot;/&gt;&lt;property id=&quot;20307&quot; value=&quot;256&quot;/&gt;&lt;/object&gt;&lt;object type=&quot;3&quot; unique_id=&quot;10302&quot;&gt;&lt;property id=&quot;20148&quot; value=&quot;5&quot;/&gt;&lt;property id=&quot;20300&quot; value=&quot;Slide 2 - &amp;quot;Decision Screen&amp;quot;&quot;/&gt;&lt;property id=&quot;20307&quot; value=&quot;257&quot;/&gt;&lt;/object&gt;&lt;object type=&quot;3&quot; unique_id=&quot;10319&quot;&gt;&lt;property id=&quot;20148&quot; value=&quot;5&quot;/&gt;&lt;property id=&quot;20300&quot; value=&quot;Slide 4 - &amp;quot;Feedback Screen for Partially Correct Option&amp;quot;&quot;/&gt;&lt;property id=&quot;20307&quot; value=&quot;258&quot;/&gt;&lt;/object&gt;&lt;object type=&quot;3&quot; unique_id=&quot;10321&quot;&gt;&lt;property id=&quot;20148&quot; value=&quot;5&quot;/&gt;&lt;property id=&quot;20300&quot; value=&quot;Slide 3 - &amp;quot;Feedback Screen for Correct Option&amp;quot;&quot;/&gt;&lt;property id=&quot;20307&quot; value=&quot;259&quot;/&gt;&lt;/object&gt;&lt;object type=&quot;3&quot; unique_id=&quot;10322&quot;&gt;&lt;property id=&quot;20148&quot; value=&quot;5&quot;/&gt;&lt;property id=&quot;20300&quot; value=&quot;Slide 5 - &amp;quot;Feedback Screen for Incorrect Option&amp;quot;&quot;/&gt;&lt;property id=&quot;20307&quot; value=&quot;260&quot;/&gt;&lt;/object&gt;&lt;object type=&quot;3&quot; unique_id=&quot;10323&quot;&gt;&lt;property id=&quot;20148&quot; value=&quot;5&quot;/&gt;&lt;property id=&quot;20300&quot; value=&quot;Slide 6 - &amp;quot;Expert Advice&amp;quot;&quot;/&gt;&lt;property id=&quot;20307&quot; value=&quot;261&quot;/&gt;&lt;/object&gt;&lt;/object&gt;&lt;object type=&quot;8&quot; unique_id=&quot;10306&quot;&gt;&lt;/object&gt;&lt;/object&gt;&lt;/database&gt;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TYPE" val="11005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TYPE" val="11006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TYPE" val="11002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TYPE" val="11005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TYPE" val="11002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TYPE" val="11005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TYPE" val="11002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TYPE" val="1100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TYPE" val="11007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TYPE" val="1100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TYPE" val="1100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TYPE" val="11003"/>
  <p:tag name="MMPROD_IDATA" val="&lt;property id=&quot;12002&quot; value=&quot;1&quot;/&gt;&lt;property id=&quot;12004&quot; value=&quot;1&quot;/&gt;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TYPE" val="11003"/>
  <p:tag name="MMPROD_IDATA" val="&lt;property id=&quot;12002&quot; value=&quot;-1&quot;/&gt;&lt;property id=&quot;12004&quot; value=&quot;2&quot;/&gt;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TYPE" val="11003"/>
  <p:tag name="MMPROD_IDATA" val="&lt;property id=&quot;12002&quot; value=&quot;0&quot;/&gt;&lt;property id=&quot;12004&quot; value=&quot;3&quot;/&gt;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TYPE" val="11005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TYPE" val="11005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849</TotalTime>
  <Words>103</Words>
  <Application>Microsoft Office PowerPoint</Application>
  <PresentationFormat>On-screen Show (16:9)</PresentationFormat>
  <Paragraphs>21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Scenario Introduction Screen</vt:lpstr>
      <vt:lpstr>Decision Screen</vt:lpstr>
      <vt:lpstr>Feedback Screen for Correct Option</vt:lpstr>
      <vt:lpstr>Feedback Screen for Partially Correct Option</vt:lpstr>
      <vt:lpstr>Feedback Screen for Incorrect Option</vt:lpstr>
      <vt:lpstr>Expert Advice</vt:lpstr>
    </vt:vector>
  </TitlesOfParts>
  <Company>Adobe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Scenario Introduction Screen</dc:title>
  <dc:creator>Pooja Jaisingh</dc:creator>
  <cp:lastModifiedBy>kowndinya vankayalapati</cp:lastModifiedBy>
  <cp:revision>52</cp:revision>
  <dcterms:created xsi:type="dcterms:W3CDTF">2013-04-02T07:52:25Z</dcterms:created>
  <dcterms:modified xsi:type="dcterms:W3CDTF">2014-05-19T10:01:07Z</dcterms:modified>
</cp:coreProperties>
</file>