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61" r:id="rId3"/>
    <p:sldId id="259" r:id="rId4"/>
    <p:sldId id="260" r:id="rId5"/>
    <p:sldId id="262" r:id="rId6"/>
    <p:sldId id="263" r:id="rId7"/>
  </p:sldIdLst>
  <p:sldSz cx="9144000" cy="6858000" type="screen4x3"/>
  <p:notesSz cx="6858000" cy="9144000"/>
  <p:custDataLst>
    <p:tags r:id="rId8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7CDB3"/>
    <a:srgbClr val="BEAF94"/>
    <a:srgbClr val="205D7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656" autoAdjust="0"/>
    <p:restoredTop sz="94660"/>
  </p:normalViewPr>
  <p:slideViewPr>
    <p:cSldViewPr>
      <p:cViewPr varScale="1">
        <p:scale>
          <a:sx n="112" d="100"/>
          <a:sy n="112" d="100"/>
        </p:scale>
        <p:origin x="-1770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6E2FE5-EB12-45AE-A567-2AD5156A47DD}" type="datetimeFigureOut">
              <a:rPr lang="en-US" smtClean="0"/>
              <a:t>5/19/2014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DECE48-0E5F-4FA6-AF49-BB1E4395F5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60325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6E2FE5-EB12-45AE-A567-2AD5156A47DD}" type="datetimeFigureOut">
              <a:rPr lang="en-US" smtClean="0"/>
              <a:t>5/19/2014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DECE48-0E5F-4FA6-AF49-BB1E4395F5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64216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6E2FE5-EB12-45AE-A567-2AD5156A47DD}" type="datetimeFigureOut">
              <a:rPr lang="en-US" smtClean="0"/>
              <a:t>5/19/2014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DECE48-0E5F-4FA6-AF49-BB1E4395F5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33037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6E2FE5-EB12-45AE-A567-2AD5156A47DD}" type="datetimeFigureOut">
              <a:rPr lang="en-US" smtClean="0"/>
              <a:t>5/19/2014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DECE48-0E5F-4FA6-AF49-BB1E4395F5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66872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6E2FE5-EB12-45AE-A567-2AD5156A47DD}" type="datetimeFigureOut">
              <a:rPr lang="en-US" smtClean="0"/>
              <a:t>5/19/2014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DECE48-0E5F-4FA6-AF49-BB1E4395F5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34410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6E2FE5-EB12-45AE-A567-2AD5156A47DD}" type="datetimeFigureOut">
              <a:rPr lang="en-US" smtClean="0"/>
              <a:t>5/19/2014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DECE48-0E5F-4FA6-AF49-BB1E4395F5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12051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7" y="1535113"/>
            <a:ext cx="4041775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7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6E2FE5-EB12-45AE-A567-2AD5156A47DD}" type="datetimeFigureOut">
              <a:rPr lang="en-US" smtClean="0"/>
              <a:t>5/19/2014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DECE48-0E5F-4FA6-AF49-BB1E4395F5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04001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6E2FE5-EB12-45AE-A567-2AD5156A47DD}" type="datetimeFigureOut">
              <a:rPr lang="en-US" smtClean="0"/>
              <a:t>5/19/2014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DECE48-0E5F-4FA6-AF49-BB1E4395F5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308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6E2FE5-EB12-45AE-A567-2AD5156A47DD}" type="datetimeFigureOut">
              <a:rPr lang="en-US" smtClean="0"/>
              <a:t>5/19/2014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DECE48-0E5F-4FA6-AF49-BB1E4395F5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28539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2" y="273049"/>
            <a:ext cx="3008313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2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6E2FE5-EB12-45AE-A567-2AD5156A47DD}" type="datetimeFigureOut">
              <a:rPr lang="en-US" smtClean="0"/>
              <a:t>5/19/2014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DECE48-0E5F-4FA6-AF49-BB1E4395F5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14720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6E2FE5-EB12-45AE-A567-2AD5156A47DD}" type="datetimeFigureOut">
              <a:rPr lang="en-US" smtClean="0"/>
              <a:t>5/19/2014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DECE48-0E5F-4FA6-AF49-BB1E4395F5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41133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6E2FE5-EB12-45AE-A567-2AD5156A47DD}" type="datetimeFigureOut">
              <a:rPr lang="en-US" smtClean="0"/>
              <a:t>5/19/2014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DECE48-0E5F-4FA6-AF49-BB1E4395F5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30313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b="0" i="0" u="none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b="0" i="0" u="none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slide" Target="slide2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3.xml"/><Relationship Id="rId3" Type="http://schemas.openxmlformats.org/officeDocument/2006/relationships/tags" Target="../tags/tag6.xml"/><Relationship Id="rId7" Type="http://schemas.openxmlformats.org/officeDocument/2006/relationships/image" Target="../media/image4.png"/><Relationship Id="rId2" Type="http://schemas.openxmlformats.org/officeDocument/2006/relationships/tags" Target="../tags/tag5.xml"/><Relationship Id="rId1" Type="http://schemas.openxmlformats.org/officeDocument/2006/relationships/tags" Target="../tags/tag4.xml"/><Relationship Id="rId6" Type="http://schemas.openxmlformats.org/officeDocument/2006/relationships/image" Target="../media/image3.png"/><Relationship Id="rId5" Type="http://schemas.openxmlformats.org/officeDocument/2006/relationships/image" Target="../media/image1.png"/><Relationship Id="rId4" Type="http://schemas.openxmlformats.org/officeDocument/2006/relationships/slideLayout" Target="../slideLayouts/slideLayout1.xml"/><Relationship Id="rId9" Type="http://schemas.openxmlformats.org/officeDocument/2006/relationships/slide" Target="slide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4.xml"/><Relationship Id="rId3" Type="http://schemas.openxmlformats.org/officeDocument/2006/relationships/tags" Target="../tags/tag9.xml"/><Relationship Id="rId7" Type="http://schemas.openxmlformats.org/officeDocument/2006/relationships/image" Target="../media/image7.png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slideLayout" Target="../slideLayouts/slideLayout1.xml"/><Relationship Id="rId9" Type="http://schemas.openxmlformats.org/officeDocument/2006/relationships/slide" Target="slide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" Target="slide5.xml"/><Relationship Id="rId3" Type="http://schemas.openxmlformats.org/officeDocument/2006/relationships/tags" Target="../tags/tag12.xml"/><Relationship Id="rId7" Type="http://schemas.openxmlformats.org/officeDocument/2006/relationships/image" Target="../media/image9.png"/><Relationship Id="rId2" Type="http://schemas.openxmlformats.org/officeDocument/2006/relationships/tags" Target="../tags/tag11.xml"/><Relationship Id="rId1" Type="http://schemas.openxmlformats.org/officeDocument/2006/relationships/tags" Target="../tags/tag10.xml"/><Relationship Id="rId6" Type="http://schemas.openxmlformats.org/officeDocument/2006/relationships/image" Target="../media/image8.png"/><Relationship Id="rId5" Type="http://schemas.openxmlformats.org/officeDocument/2006/relationships/slideLayout" Target="../slideLayouts/slideLayout2.xml"/><Relationship Id="rId10" Type="http://schemas.openxmlformats.org/officeDocument/2006/relationships/slide" Target="slide3.xml"/><Relationship Id="rId4" Type="http://schemas.openxmlformats.org/officeDocument/2006/relationships/tags" Target="../tags/tag13.xml"/><Relationship Id="rId9" Type="http://schemas.openxmlformats.org/officeDocument/2006/relationships/slide" Target="slide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4.xml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6.xml"/><Relationship Id="rId1" Type="http://schemas.openxmlformats.org/officeDocument/2006/relationships/tags" Target="../tags/tag15.xml"/><Relationship Id="rId6" Type="http://schemas.openxmlformats.org/officeDocument/2006/relationships/slide" Target="slide4.xml"/><Relationship Id="rId5" Type="http://schemas.openxmlformats.org/officeDocument/2006/relationships/image" Target="../media/image11.png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2342" y="-675456"/>
            <a:ext cx="8712968" cy="548679"/>
          </a:xfrm>
        </p:spPr>
        <p:txBody>
          <a:bodyPr>
            <a:noAutofit/>
          </a:bodyPr>
          <a:lstStyle/>
          <a:p>
            <a:pPr algn="r"/>
            <a:r>
              <a:rPr lang="en-US" sz="3600" dirty="0">
                <a:solidFill>
                  <a:schemeClr val="bg1"/>
                </a:solidFill>
              </a:rPr>
              <a:t>Scenario Introduction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9512" y="620688"/>
            <a:ext cx="8712968" cy="504056"/>
          </a:xfrm>
        </p:spPr>
        <p:txBody>
          <a:bodyPr>
            <a:normAutofit/>
          </a:bodyPr>
          <a:lstStyle/>
          <a:p>
            <a:pPr algn="l"/>
            <a:r>
              <a:rPr lang="en-US" sz="2400" dirty="0" smtClean="0">
                <a:solidFill>
                  <a:srgbClr val="BEAF94"/>
                </a:solidFill>
              </a:rPr>
              <a:t>Click to add subtitle</a:t>
            </a:r>
            <a:endParaRPr lang="en-US" sz="2400" dirty="0">
              <a:solidFill>
                <a:srgbClr val="BEAF94"/>
              </a:solidFill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0" y="6054226"/>
            <a:ext cx="9157652" cy="803775"/>
          </a:xfrm>
          <a:prstGeom prst="rect">
            <a:avLst/>
          </a:prstGeom>
          <a:solidFill>
            <a:srgbClr val="205D71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0" y="6008509"/>
            <a:ext cx="9157652" cy="45719"/>
          </a:xfrm>
          <a:prstGeom prst="rect">
            <a:avLst/>
          </a:prstGeom>
          <a:solidFill>
            <a:srgbClr val="D8D3C9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0" name="Picture 19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b="66489"/>
          <a:stretch/>
        </p:blipFill>
        <p:spPr>
          <a:xfrm>
            <a:off x="395536" y="2383148"/>
            <a:ext cx="2915816" cy="3625360"/>
          </a:xfrm>
          <a:prstGeom prst="rect">
            <a:avLst/>
          </a:prstGeom>
        </p:spPr>
      </p:pic>
      <p:sp>
        <p:nvSpPr>
          <p:cNvPr id="22" name="Line Callout 1 (Accent Bar) 21"/>
          <p:cNvSpPr/>
          <p:nvPr/>
        </p:nvSpPr>
        <p:spPr>
          <a:xfrm>
            <a:off x="4499992" y="1774888"/>
            <a:ext cx="4248472" cy="1699389"/>
          </a:xfrm>
          <a:prstGeom prst="accentCallout1">
            <a:avLst>
              <a:gd name="adj1" fmla="val 35207"/>
              <a:gd name="adj2" fmla="val -2092"/>
              <a:gd name="adj3" fmla="val 61447"/>
              <a:gd name="adj4" fmla="val -28633"/>
            </a:avLst>
          </a:prstGeom>
          <a:solidFill>
            <a:srgbClr val="D7CDB3"/>
          </a:solidFill>
          <a:ln>
            <a:solidFill>
              <a:srgbClr val="BEAF9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en-US" dirty="0">
                <a:solidFill>
                  <a:srgbClr val="EEECE1">
                    <a:lumMod val="25000"/>
                  </a:srgbClr>
                </a:solidFill>
              </a:rPr>
              <a:t>Coach provides an introduction to the scenario</a:t>
            </a:r>
            <a:r>
              <a:rPr lang="en-US" dirty="0" smtClean="0">
                <a:solidFill>
                  <a:srgbClr val="EEECE1">
                    <a:lumMod val="25000"/>
                  </a:srgbClr>
                </a:solidFill>
              </a:rPr>
              <a:t>…</a:t>
            </a:r>
            <a:endParaRPr lang="en-US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25" name="TextBox 24">
            <a:hlinkClick r:id="rId6" action="ppaction://hlinksldjump"/>
          </p:cNvPr>
          <p:cNvSpPr txBox="1"/>
          <p:nvPr>
            <p:custDataLst>
              <p:tags r:id="rId2"/>
            </p:custDataLst>
          </p:nvPr>
        </p:nvSpPr>
        <p:spPr>
          <a:xfrm>
            <a:off x="7740352" y="6246079"/>
            <a:ext cx="1152128" cy="369332"/>
          </a:xfrm>
          <a:prstGeom prst="rect">
            <a:avLst/>
          </a:prstGeom>
          <a:gradFill flip="none" rotWithShape="1">
            <a:gsLst>
              <a:gs pos="0">
                <a:schemeClr val="accent5">
                  <a:shade val="51000"/>
                  <a:satMod val="130000"/>
                </a:schemeClr>
              </a:gs>
              <a:gs pos="80000">
                <a:schemeClr val="accent5">
                  <a:shade val="93000"/>
                  <a:satMod val="130000"/>
                </a:schemeClr>
              </a:gs>
              <a:gs pos="100000">
                <a:schemeClr val="accent5">
                  <a:shade val="94000"/>
                  <a:satMod val="135000"/>
                </a:schemeClr>
              </a:gs>
            </a:gsLst>
            <a:lin ang="5400000" scaled="1"/>
            <a:tileRect/>
          </a:gradFill>
          <a:ln/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90000" dir="5400000" sy="-100000" algn="bl" rotWithShape="0"/>
          </a:effectLst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bg1"/>
                </a:solidFill>
              </a:rPr>
              <a:t>Continue</a:t>
            </a:r>
            <a:endParaRPr lang="en-US" dirty="0">
              <a:solidFill>
                <a:schemeClr val="bg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163469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6056" y="2436273"/>
            <a:ext cx="4081596" cy="4421729"/>
          </a:xfrm>
          <a:prstGeom prst="rect">
            <a:avLst/>
          </a:prstGeom>
        </p:spPr>
      </p:pic>
      <p:sp>
        <p:nvSpPr>
          <p:cNvPr id="15" name="Rectangle 14"/>
          <p:cNvSpPr/>
          <p:nvPr/>
        </p:nvSpPr>
        <p:spPr>
          <a:xfrm>
            <a:off x="0" y="6054226"/>
            <a:ext cx="9157652" cy="803775"/>
          </a:xfrm>
          <a:prstGeom prst="rect">
            <a:avLst/>
          </a:prstGeom>
          <a:solidFill>
            <a:srgbClr val="205D71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0" y="6008509"/>
            <a:ext cx="9157652" cy="45719"/>
          </a:xfrm>
          <a:prstGeom prst="rect">
            <a:avLst/>
          </a:prstGeom>
          <a:solidFill>
            <a:srgbClr val="D8D3C9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/>
        </p:nvSpPr>
        <p:spPr>
          <a:xfrm rot="6263359">
            <a:off x="2175560" y="3604003"/>
            <a:ext cx="5005895" cy="45719"/>
          </a:xfrm>
          <a:prstGeom prst="rect">
            <a:avLst/>
          </a:prstGeom>
          <a:solidFill>
            <a:srgbClr val="D8D3C9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9" name="Picture 1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522621"/>
            <a:ext cx="3988590" cy="3831323"/>
          </a:xfrm>
          <a:prstGeom prst="rect">
            <a:avLst/>
          </a:prstGeom>
        </p:spPr>
      </p:pic>
      <p:sp>
        <p:nvSpPr>
          <p:cNvPr id="21" name="Title 1"/>
          <p:cNvSpPr>
            <a:spLocks noGrp="1"/>
          </p:cNvSpPr>
          <p:nvPr>
            <p:ph type="ctrTitle"/>
          </p:nvPr>
        </p:nvSpPr>
        <p:spPr>
          <a:xfrm>
            <a:off x="222342" y="-747464"/>
            <a:ext cx="8712968" cy="548679"/>
          </a:xfrm>
        </p:spPr>
        <p:txBody>
          <a:bodyPr>
            <a:noAutofit/>
          </a:bodyPr>
          <a:lstStyle/>
          <a:p>
            <a:pPr algn="r"/>
            <a:r>
              <a:rPr lang="en-US" sz="3600" dirty="0">
                <a:solidFill>
                  <a:schemeClr val="bg1"/>
                </a:solidFill>
              </a:rPr>
              <a:t>Scenario </a:t>
            </a:r>
            <a:r>
              <a:rPr lang="en-US" sz="3600" dirty="0" smtClean="0">
                <a:solidFill>
                  <a:schemeClr val="bg1"/>
                </a:solidFill>
              </a:rPr>
              <a:t>Introduction (Contd</a:t>
            </a:r>
            <a:r>
              <a:rPr lang="en-US" sz="3600" dirty="0">
                <a:solidFill>
                  <a:schemeClr val="bg1"/>
                </a:solidFill>
              </a:rPr>
              <a:t>.)</a:t>
            </a:r>
          </a:p>
        </p:txBody>
      </p:sp>
      <p:sp>
        <p:nvSpPr>
          <p:cNvPr id="22" name="Subtitle 2"/>
          <p:cNvSpPr>
            <a:spLocks noGrp="1"/>
          </p:cNvSpPr>
          <p:nvPr>
            <p:ph type="subTitle" idx="1"/>
          </p:nvPr>
        </p:nvSpPr>
        <p:spPr>
          <a:xfrm>
            <a:off x="179512" y="620688"/>
            <a:ext cx="8712968" cy="504056"/>
          </a:xfrm>
        </p:spPr>
        <p:txBody>
          <a:bodyPr>
            <a:normAutofit/>
          </a:bodyPr>
          <a:lstStyle/>
          <a:p>
            <a:pPr algn="l"/>
            <a:r>
              <a:rPr lang="en-US" sz="2400" dirty="0" smtClean="0">
                <a:solidFill>
                  <a:srgbClr val="BEAF94"/>
                </a:solidFill>
              </a:rPr>
              <a:t>Click to add subtitle</a:t>
            </a:r>
            <a:endParaRPr lang="en-US" sz="2400" dirty="0">
              <a:solidFill>
                <a:srgbClr val="BEAF94"/>
              </a:solidFill>
            </a:endParaRPr>
          </a:p>
        </p:txBody>
      </p:sp>
      <p:sp>
        <p:nvSpPr>
          <p:cNvPr id="12" name="Line Callout 1 (Accent Bar) 11"/>
          <p:cNvSpPr/>
          <p:nvPr/>
        </p:nvSpPr>
        <p:spPr>
          <a:xfrm>
            <a:off x="2339752" y="1484784"/>
            <a:ext cx="3240360" cy="749807"/>
          </a:xfrm>
          <a:prstGeom prst="accentCallout1">
            <a:avLst>
              <a:gd name="adj1" fmla="val 35207"/>
              <a:gd name="adj2" fmla="val -2092"/>
              <a:gd name="adj3" fmla="val 114800"/>
              <a:gd name="adj4" fmla="val -18051"/>
            </a:avLst>
          </a:prstGeom>
          <a:solidFill>
            <a:srgbClr val="D7CDB3"/>
          </a:solidFill>
          <a:ln>
            <a:solidFill>
              <a:srgbClr val="BEAF9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en-US" dirty="0">
                <a:solidFill>
                  <a:srgbClr val="EEECE1">
                    <a:lumMod val="25000"/>
                  </a:srgbClr>
                </a:solidFill>
              </a:rPr>
              <a:t>Mark</a:t>
            </a:r>
            <a:r>
              <a:rPr lang="en-US" dirty="0">
                <a:solidFill>
                  <a:prstClr val="black"/>
                </a:solidFill>
              </a:rPr>
              <a:t> </a:t>
            </a:r>
            <a:r>
              <a:rPr lang="en-US" dirty="0">
                <a:solidFill>
                  <a:srgbClr val="EEECE1">
                    <a:lumMod val="25000"/>
                  </a:srgbClr>
                </a:solidFill>
              </a:rPr>
              <a:t>says</a:t>
            </a:r>
            <a:r>
              <a:rPr lang="en-US" dirty="0" smtClean="0">
                <a:solidFill>
                  <a:srgbClr val="EEECE1">
                    <a:lumMod val="25000"/>
                  </a:srgbClr>
                </a:solidFill>
              </a:rPr>
              <a:t>…</a:t>
            </a:r>
            <a:endParaRPr lang="en-US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25" name="Line Callout 1 (Accent Bar) 24"/>
          <p:cNvSpPr/>
          <p:nvPr/>
        </p:nvSpPr>
        <p:spPr>
          <a:xfrm>
            <a:off x="3131840" y="2420889"/>
            <a:ext cx="3240360" cy="749807"/>
          </a:xfrm>
          <a:prstGeom prst="accentCallout1">
            <a:avLst>
              <a:gd name="adj1" fmla="val 42829"/>
              <a:gd name="adj2" fmla="val 102260"/>
              <a:gd name="adj3" fmla="val 60176"/>
              <a:gd name="adj4" fmla="val 108641"/>
            </a:avLst>
          </a:prstGeom>
          <a:solidFill>
            <a:srgbClr val="D7CDB3"/>
          </a:solidFill>
          <a:ln>
            <a:solidFill>
              <a:srgbClr val="D7CDB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en-US" dirty="0">
                <a:solidFill>
                  <a:srgbClr val="EEECE1">
                    <a:lumMod val="25000"/>
                  </a:srgbClr>
                </a:solidFill>
              </a:rPr>
              <a:t>Sylvia responds</a:t>
            </a:r>
            <a:r>
              <a:rPr lang="en-US" dirty="0" smtClean="0">
                <a:solidFill>
                  <a:srgbClr val="EEECE1">
                    <a:lumMod val="25000"/>
                  </a:srgbClr>
                </a:solidFill>
              </a:rPr>
              <a:t>…</a:t>
            </a:r>
            <a:endParaRPr lang="en-US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27" name="TextBox 26">
            <a:hlinkClick r:id="rId8" action="ppaction://hlinksldjump"/>
          </p:cNvPr>
          <p:cNvSpPr txBox="1"/>
          <p:nvPr>
            <p:custDataLst>
              <p:tags r:id="rId2"/>
            </p:custDataLst>
          </p:nvPr>
        </p:nvSpPr>
        <p:spPr>
          <a:xfrm>
            <a:off x="7740352" y="6246079"/>
            <a:ext cx="1152128" cy="369332"/>
          </a:xfrm>
          <a:prstGeom prst="rect">
            <a:avLst/>
          </a:prstGeom>
          <a:gradFill flip="none" rotWithShape="1">
            <a:gsLst>
              <a:gs pos="0">
                <a:schemeClr val="accent5">
                  <a:shade val="51000"/>
                  <a:satMod val="130000"/>
                </a:schemeClr>
              </a:gs>
              <a:gs pos="80000">
                <a:schemeClr val="accent5">
                  <a:shade val="93000"/>
                  <a:satMod val="130000"/>
                </a:schemeClr>
              </a:gs>
              <a:gs pos="100000">
                <a:schemeClr val="accent5">
                  <a:shade val="94000"/>
                  <a:satMod val="135000"/>
                </a:schemeClr>
              </a:gs>
            </a:gsLst>
            <a:lin ang="5400000" scaled="1"/>
            <a:tileRect/>
          </a:gradFill>
          <a:ln/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90000" dir="5400000" sy="-100000" algn="bl" rotWithShape="0"/>
          </a:effectLst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bg1"/>
                </a:solidFill>
              </a:rPr>
              <a:t>Continue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3" name="TextBox 12">
            <a:hlinkClick r:id="rId9" action="ppaction://hlinksldjump"/>
          </p:cNvPr>
          <p:cNvSpPr txBox="1"/>
          <p:nvPr>
            <p:custDataLst>
              <p:tags r:id="rId3"/>
            </p:custDataLst>
          </p:nvPr>
        </p:nvSpPr>
        <p:spPr>
          <a:xfrm>
            <a:off x="179512" y="6271447"/>
            <a:ext cx="1152128" cy="369332"/>
          </a:xfrm>
          <a:prstGeom prst="rect">
            <a:avLst/>
          </a:prstGeom>
          <a:gradFill flip="none" rotWithShape="1">
            <a:gsLst>
              <a:gs pos="0">
                <a:schemeClr val="accent5">
                  <a:shade val="51000"/>
                  <a:satMod val="130000"/>
                </a:schemeClr>
              </a:gs>
              <a:gs pos="80000">
                <a:schemeClr val="accent5">
                  <a:shade val="93000"/>
                  <a:satMod val="130000"/>
                </a:schemeClr>
              </a:gs>
              <a:gs pos="100000">
                <a:schemeClr val="accent5">
                  <a:shade val="94000"/>
                  <a:satMod val="135000"/>
                </a:schemeClr>
              </a:gs>
            </a:gsLst>
            <a:lin ang="5400000" scaled="1"/>
            <a:tileRect/>
          </a:gradFill>
          <a:ln/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90000" dir="5400000" sy="-100000" algn="bl" rotWithShape="0"/>
          </a:effectLst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bg1"/>
                </a:solidFill>
              </a:rPr>
              <a:t>Back</a:t>
            </a:r>
            <a:endParaRPr lang="en-US" dirty="0">
              <a:solidFill>
                <a:schemeClr val="bg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038439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 rot="6263359">
            <a:off x="2175560" y="3604003"/>
            <a:ext cx="5005895" cy="45719"/>
          </a:xfrm>
          <a:prstGeom prst="rect">
            <a:avLst/>
          </a:prstGeom>
          <a:solidFill>
            <a:srgbClr val="D8D3C9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Picture 1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6056" y="2436273"/>
            <a:ext cx="4081596" cy="4421729"/>
          </a:xfrm>
          <a:prstGeom prst="rect">
            <a:avLst/>
          </a:prstGeom>
        </p:spPr>
      </p:pic>
      <p:sp>
        <p:nvSpPr>
          <p:cNvPr id="15" name="Rectangle 14"/>
          <p:cNvSpPr/>
          <p:nvPr/>
        </p:nvSpPr>
        <p:spPr>
          <a:xfrm>
            <a:off x="0" y="6054226"/>
            <a:ext cx="9157652" cy="803775"/>
          </a:xfrm>
          <a:prstGeom prst="rect">
            <a:avLst/>
          </a:prstGeom>
          <a:solidFill>
            <a:srgbClr val="205D71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0" y="6008509"/>
            <a:ext cx="9157652" cy="45719"/>
          </a:xfrm>
          <a:prstGeom prst="rect">
            <a:avLst/>
          </a:prstGeom>
          <a:solidFill>
            <a:srgbClr val="D8D3C9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96" y="2204865"/>
            <a:ext cx="4024775" cy="4149079"/>
          </a:xfrm>
          <a:prstGeom prst="rect">
            <a:avLst/>
          </a:prstGeom>
        </p:spPr>
      </p:pic>
      <p:sp>
        <p:nvSpPr>
          <p:cNvPr id="24" name="Subtitle 2"/>
          <p:cNvSpPr>
            <a:spLocks noGrp="1"/>
          </p:cNvSpPr>
          <p:nvPr>
            <p:ph type="subTitle" idx="1"/>
          </p:nvPr>
        </p:nvSpPr>
        <p:spPr>
          <a:xfrm>
            <a:off x="179512" y="620688"/>
            <a:ext cx="8712968" cy="504056"/>
          </a:xfrm>
        </p:spPr>
        <p:txBody>
          <a:bodyPr>
            <a:normAutofit/>
          </a:bodyPr>
          <a:lstStyle/>
          <a:p>
            <a:pPr algn="l"/>
            <a:r>
              <a:rPr lang="en-US" sz="2400" dirty="0" smtClean="0">
                <a:solidFill>
                  <a:srgbClr val="BEAF94"/>
                </a:solidFill>
              </a:rPr>
              <a:t>Click to add subtitle</a:t>
            </a:r>
            <a:endParaRPr lang="en-US" sz="2400" dirty="0">
              <a:solidFill>
                <a:srgbClr val="BEAF94"/>
              </a:solidFill>
            </a:endParaRPr>
          </a:p>
        </p:txBody>
      </p:sp>
      <p:sp>
        <p:nvSpPr>
          <p:cNvPr id="30" name="Title 1"/>
          <p:cNvSpPr>
            <a:spLocks noGrp="1"/>
          </p:cNvSpPr>
          <p:nvPr>
            <p:ph type="ctrTitle"/>
          </p:nvPr>
        </p:nvSpPr>
        <p:spPr>
          <a:xfrm>
            <a:off x="322023" y="-747464"/>
            <a:ext cx="8712968" cy="548679"/>
          </a:xfrm>
        </p:spPr>
        <p:txBody>
          <a:bodyPr>
            <a:noAutofit/>
          </a:bodyPr>
          <a:lstStyle/>
          <a:p>
            <a:pPr algn="r"/>
            <a:r>
              <a:rPr lang="en-US" sz="3600" dirty="0">
                <a:solidFill>
                  <a:schemeClr val="bg1"/>
                </a:solidFill>
              </a:rPr>
              <a:t>Scenario </a:t>
            </a:r>
            <a:r>
              <a:rPr lang="en-US" sz="3600" dirty="0" smtClean="0">
                <a:solidFill>
                  <a:schemeClr val="bg1"/>
                </a:solidFill>
              </a:rPr>
              <a:t>Introduction (Contd</a:t>
            </a:r>
            <a:r>
              <a:rPr lang="en-US" sz="3600" dirty="0">
                <a:solidFill>
                  <a:schemeClr val="bg1"/>
                </a:solidFill>
              </a:rPr>
              <a:t>.)</a:t>
            </a:r>
          </a:p>
        </p:txBody>
      </p:sp>
      <p:sp>
        <p:nvSpPr>
          <p:cNvPr id="25" name="Line Callout 1 (Accent Bar) 24"/>
          <p:cNvSpPr/>
          <p:nvPr/>
        </p:nvSpPr>
        <p:spPr>
          <a:xfrm>
            <a:off x="2414179" y="1484784"/>
            <a:ext cx="3240360" cy="749807"/>
          </a:xfrm>
          <a:prstGeom prst="accentCallout1">
            <a:avLst>
              <a:gd name="adj1" fmla="val 35207"/>
              <a:gd name="adj2" fmla="val -2092"/>
              <a:gd name="adj3" fmla="val 84312"/>
              <a:gd name="adj4" fmla="val -13936"/>
            </a:avLst>
          </a:prstGeom>
          <a:solidFill>
            <a:srgbClr val="D7CDB3"/>
          </a:solidFill>
          <a:ln>
            <a:solidFill>
              <a:srgbClr val="D7CDB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en-US" dirty="0">
                <a:solidFill>
                  <a:srgbClr val="EEECE1">
                    <a:lumMod val="25000"/>
                  </a:srgbClr>
                </a:solidFill>
              </a:rPr>
              <a:t>Mark</a:t>
            </a:r>
            <a:r>
              <a:rPr lang="en-US" dirty="0">
                <a:solidFill>
                  <a:prstClr val="black"/>
                </a:solidFill>
              </a:rPr>
              <a:t> </a:t>
            </a:r>
            <a:r>
              <a:rPr lang="en-US" dirty="0">
                <a:solidFill>
                  <a:srgbClr val="EEECE1">
                    <a:lumMod val="25000"/>
                  </a:srgbClr>
                </a:solidFill>
              </a:rPr>
              <a:t>says</a:t>
            </a:r>
            <a:r>
              <a:rPr lang="en-US" dirty="0" smtClean="0">
                <a:solidFill>
                  <a:srgbClr val="EEECE1">
                    <a:lumMod val="25000"/>
                  </a:srgbClr>
                </a:solidFill>
              </a:rPr>
              <a:t>…</a:t>
            </a:r>
            <a:endParaRPr lang="en-US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27" name="Line Callout 1 (Accent Bar) 26"/>
          <p:cNvSpPr/>
          <p:nvPr/>
        </p:nvSpPr>
        <p:spPr>
          <a:xfrm>
            <a:off x="3206267" y="2420889"/>
            <a:ext cx="3240360" cy="749807"/>
          </a:xfrm>
          <a:prstGeom prst="accentCallout1">
            <a:avLst>
              <a:gd name="adj1" fmla="val 42829"/>
              <a:gd name="adj2" fmla="val 102260"/>
              <a:gd name="adj3" fmla="val 60176"/>
              <a:gd name="adj4" fmla="val 108641"/>
            </a:avLst>
          </a:prstGeom>
          <a:solidFill>
            <a:srgbClr val="D7CDB3"/>
          </a:solidFill>
          <a:ln>
            <a:solidFill>
              <a:srgbClr val="D7CDB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en-US" dirty="0">
                <a:solidFill>
                  <a:srgbClr val="EEECE1">
                    <a:lumMod val="25000"/>
                  </a:srgbClr>
                </a:solidFill>
              </a:rPr>
              <a:t>Sylvia responds</a:t>
            </a:r>
            <a:r>
              <a:rPr lang="en-US" dirty="0" smtClean="0">
                <a:solidFill>
                  <a:srgbClr val="EEECE1">
                    <a:lumMod val="25000"/>
                  </a:srgbClr>
                </a:solidFill>
              </a:rPr>
              <a:t>…</a:t>
            </a:r>
            <a:endParaRPr lang="en-US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29" name="TextBox 28">
            <a:hlinkClick r:id="rId8" action="ppaction://hlinksldjump"/>
          </p:cNvPr>
          <p:cNvSpPr txBox="1"/>
          <p:nvPr>
            <p:custDataLst>
              <p:tags r:id="rId2"/>
            </p:custDataLst>
          </p:nvPr>
        </p:nvSpPr>
        <p:spPr>
          <a:xfrm>
            <a:off x="7740352" y="6246079"/>
            <a:ext cx="1152128" cy="369332"/>
          </a:xfrm>
          <a:prstGeom prst="rect">
            <a:avLst/>
          </a:prstGeom>
          <a:gradFill flip="none" rotWithShape="1">
            <a:gsLst>
              <a:gs pos="0">
                <a:schemeClr val="accent5">
                  <a:shade val="51000"/>
                  <a:satMod val="130000"/>
                </a:schemeClr>
              </a:gs>
              <a:gs pos="80000">
                <a:schemeClr val="accent5">
                  <a:shade val="93000"/>
                  <a:satMod val="130000"/>
                </a:schemeClr>
              </a:gs>
              <a:gs pos="100000">
                <a:schemeClr val="accent5">
                  <a:shade val="94000"/>
                  <a:satMod val="135000"/>
                </a:schemeClr>
              </a:gs>
            </a:gsLst>
            <a:lin ang="5400000" scaled="1"/>
            <a:tileRect/>
          </a:gradFill>
          <a:ln/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90000" dir="5400000" sy="-100000" algn="bl" rotWithShape="0"/>
          </a:effectLst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bg1"/>
                </a:solidFill>
              </a:rPr>
              <a:t>Continue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9" name="TextBox 18">
            <a:hlinkClick r:id="rId9" action="ppaction://hlinksldjump"/>
          </p:cNvPr>
          <p:cNvSpPr txBox="1"/>
          <p:nvPr>
            <p:custDataLst>
              <p:tags r:id="rId3"/>
            </p:custDataLst>
          </p:nvPr>
        </p:nvSpPr>
        <p:spPr>
          <a:xfrm>
            <a:off x="179512" y="6271447"/>
            <a:ext cx="1152128" cy="369332"/>
          </a:xfrm>
          <a:prstGeom prst="rect">
            <a:avLst/>
          </a:prstGeom>
          <a:gradFill flip="none" rotWithShape="1">
            <a:gsLst>
              <a:gs pos="0">
                <a:schemeClr val="accent5">
                  <a:shade val="51000"/>
                  <a:satMod val="130000"/>
                </a:schemeClr>
              </a:gs>
              <a:gs pos="80000">
                <a:schemeClr val="accent5">
                  <a:shade val="93000"/>
                  <a:satMod val="130000"/>
                </a:schemeClr>
              </a:gs>
              <a:gs pos="100000">
                <a:schemeClr val="accent5">
                  <a:shade val="94000"/>
                  <a:satMod val="135000"/>
                </a:schemeClr>
              </a:gs>
            </a:gsLst>
            <a:lin ang="5400000" scaled="1"/>
            <a:tileRect/>
          </a:gradFill>
          <a:ln/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90000" dir="5400000" sy="-100000" algn="bl" rotWithShape="0"/>
          </a:effectLst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bg1"/>
                </a:solidFill>
              </a:rPr>
              <a:t>Back</a:t>
            </a:r>
            <a:endParaRPr lang="en-US" dirty="0">
              <a:solidFill>
                <a:schemeClr val="bg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98862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5" name="Rectangle 14"/>
          <p:cNvSpPr/>
          <p:nvPr/>
        </p:nvSpPr>
        <p:spPr>
          <a:xfrm>
            <a:off x="0" y="6054226"/>
            <a:ext cx="9157652" cy="803775"/>
          </a:xfrm>
          <a:prstGeom prst="rect">
            <a:avLst/>
          </a:prstGeom>
          <a:solidFill>
            <a:srgbClr val="205D71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0" y="6008509"/>
            <a:ext cx="9157652" cy="45719"/>
          </a:xfrm>
          <a:prstGeom prst="rect">
            <a:avLst/>
          </a:prstGeom>
          <a:solidFill>
            <a:srgbClr val="D8D3C9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Subtitle 2"/>
          <p:cNvSpPr txBox="1">
            <a:spLocks/>
          </p:cNvSpPr>
          <p:nvPr/>
        </p:nvSpPr>
        <p:spPr>
          <a:xfrm>
            <a:off x="179512" y="620688"/>
            <a:ext cx="8712968" cy="50405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2400" dirty="0" smtClean="0">
                <a:solidFill>
                  <a:srgbClr val="BEAF94"/>
                </a:solidFill>
              </a:rPr>
              <a:t>Click to add subtitle</a:t>
            </a:r>
            <a:endParaRPr lang="en-US" sz="2400" dirty="0">
              <a:solidFill>
                <a:srgbClr val="BEAF94"/>
              </a:solidFill>
            </a:endParaRPr>
          </a:p>
        </p:txBody>
      </p:sp>
      <p:pic>
        <p:nvPicPr>
          <p:cNvPr id="22" name="Picture 21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7666"/>
          <a:stretch/>
        </p:blipFill>
        <p:spPr>
          <a:xfrm>
            <a:off x="107504" y="2334247"/>
            <a:ext cx="4320480" cy="367426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2880" y="-1251520"/>
            <a:ext cx="8229600" cy="1143000"/>
          </a:xfrm>
        </p:spPr>
        <p:txBody>
          <a:bodyPr anchor="t">
            <a:normAutofit/>
          </a:bodyPr>
          <a:lstStyle/>
          <a:p>
            <a:pPr lvl="0" algn="r">
              <a:spcBef>
                <a:spcPts val="0"/>
              </a:spcBef>
            </a:pPr>
            <a:r>
              <a:rPr lang="en-US" sz="3600" dirty="0">
                <a:solidFill>
                  <a:prstClr val="white"/>
                </a:solidFill>
                <a:ea typeface="+mn-ea"/>
                <a:cs typeface="+mn-cs"/>
              </a:rPr>
              <a:t>Decision </a:t>
            </a:r>
            <a:r>
              <a:rPr lang="en-US" sz="3600" dirty="0" smtClean="0">
                <a:solidFill>
                  <a:prstClr val="white"/>
                </a:solidFill>
                <a:ea typeface="+mn-ea"/>
                <a:cs typeface="+mn-cs"/>
              </a:rPr>
              <a:t>Screen</a:t>
            </a:r>
            <a:endParaRPr lang="en-IN" dirty="0"/>
          </a:p>
        </p:txBody>
      </p:sp>
      <p:sp>
        <p:nvSpPr>
          <p:cNvPr id="25" name="Rectangle 24"/>
          <p:cNvSpPr/>
          <p:nvPr/>
        </p:nvSpPr>
        <p:spPr>
          <a:xfrm>
            <a:off x="4283968" y="1369965"/>
            <a:ext cx="4716016" cy="762891"/>
          </a:xfrm>
          <a:prstGeom prst="rect">
            <a:avLst/>
          </a:prstGeom>
          <a:solidFill>
            <a:srgbClr val="D7CDB3"/>
          </a:solidFill>
          <a:ln>
            <a:solidFill>
              <a:srgbClr val="BEAF9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en-US" dirty="0">
                <a:solidFill>
                  <a:srgbClr val="EEECE1">
                    <a:lumMod val="25000"/>
                  </a:srgbClr>
                </a:solidFill>
              </a:rPr>
              <a:t>How should Sylvia respond to Mark</a:t>
            </a:r>
            <a:r>
              <a:rPr lang="en-US" dirty="0" smtClean="0">
                <a:solidFill>
                  <a:srgbClr val="EEECE1">
                    <a:lumMod val="25000"/>
                  </a:srgbClr>
                </a:solidFill>
              </a:rPr>
              <a:t>?</a:t>
            </a:r>
            <a:endParaRPr lang="en-US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27" name="TextBox 26">
            <a:hlinkClick r:id="rId8" action="ppaction://hlinksldjump"/>
          </p:cNvPr>
          <p:cNvSpPr txBox="1"/>
          <p:nvPr>
            <p:custDataLst>
              <p:tags r:id="rId2"/>
            </p:custDataLst>
          </p:nvPr>
        </p:nvSpPr>
        <p:spPr>
          <a:xfrm>
            <a:off x="4283968" y="2204864"/>
            <a:ext cx="4716016" cy="923330"/>
          </a:xfrm>
          <a:prstGeom prst="rect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 rtlCol="0">
            <a:no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Response A </a:t>
            </a:r>
          </a:p>
        </p:txBody>
      </p:sp>
      <p:sp>
        <p:nvSpPr>
          <p:cNvPr id="28" name="TextBox 27">
            <a:hlinkClick r:id="rId9" action="ppaction://hlinksldjump"/>
          </p:cNvPr>
          <p:cNvSpPr txBox="1"/>
          <p:nvPr>
            <p:custDataLst>
              <p:tags r:id="rId3"/>
            </p:custDataLst>
          </p:nvPr>
        </p:nvSpPr>
        <p:spPr>
          <a:xfrm>
            <a:off x="4283968" y="3225749"/>
            <a:ext cx="4716016" cy="923330"/>
          </a:xfrm>
          <a:prstGeom prst="rect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 rtlCol="0">
            <a:no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Response </a:t>
            </a:r>
            <a:r>
              <a:rPr lang="en-US" smtClean="0">
                <a:solidFill>
                  <a:schemeClr val="bg1"/>
                </a:solidFill>
              </a:rPr>
              <a:t>B </a:t>
            </a:r>
            <a:endParaRPr lang="en-US" dirty="0" smtClean="0">
              <a:solidFill>
                <a:schemeClr val="bg1"/>
              </a:solidFill>
            </a:endParaRPr>
          </a:p>
        </p:txBody>
      </p:sp>
      <p:sp>
        <p:nvSpPr>
          <p:cNvPr id="12" name="TextBox 11">
            <a:hlinkClick r:id="rId10" action="ppaction://hlinksldjump"/>
          </p:cNvPr>
          <p:cNvSpPr txBox="1"/>
          <p:nvPr>
            <p:custDataLst>
              <p:tags r:id="rId4"/>
            </p:custDataLst>
          </p:nvPr>
        </p:nvSpPr>
        <p:spPr>
          <a:xfrm>
            <a:off x="179512" y="6271447"/>
            <a:ext cx="1152128" cy="369332"/>
          </a:xfrm>
          <a:prstGeom prst="rect">
            <a:avLst/>
          </a:prstGeom>
          <a:gradFill flip="none" rotWithShape="1">
            <a:gsLst>
              <a:gs pos="0">
                <a:schemeClr val="accent5">
                  <a:shade val="51000"/>
                  <a:satMod val="130000"/>
                </a:schemeClr>
              </a:gs>
              <a:gs pos="80000">
                <a:schemeClr val="accent5">
                  <a:shade val="93000"/>
                  <a:satMod val="130000"/>
                </a:schemeClr>
              </a:gs>
              <a:gs pos="100000">
                <a:schemeClr val="accent5">
                  <a:shade val="94000"/>
                  <a:satMod val="135000"/>
                </a:schemeClr>
              </a:gs>
            </a:gsLst>
            <a:lin ang="5400000" scaled="1"/>
            <a:tileRect/>
          </a:gradFill>
          <a:ln/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90000" dir="5400000" sy="-100000" algn="bl" rotWithShape="0"/>
          </a:effectLst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bg1"/>
                </a:solidFill>
              </a:rPr>
              <a:t>Back</a:t>
            </a:r>
            <a:endParaRPr lang="en-US" dirty="0">
              <a:solidFill>
                <a:schemeClr val="bg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093901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5" name="Rectangle 14"/>
          <p:cNvSpPr/>
          <p:nvPr/>
        </p:nvSpPr>
        <p:spPr>
          <a:xfrm>
            <a:off x="0" y="6054226"/>
            <a:ext cx="9157652" cy="803775"/>
          </a:xfrm>
          <a:prstGeom prst="rect">
            <a:avLst/>
          </a:prstGeom>
          <a:solidFill>
            <a:srgbClr val="205D71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0" y="6008509"/>
            <a:ext cx="9157652" cy="45719"/>
          </a:xfrm>
          <a:prstGeom prst="rect">
            <a:avLst/>
          </a:prstGeom>
          <a:solidFill>
            <a:srgbClr val="D8D3C9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Title 1"/>
          <p:cNvSpPr>
            <a:spLocks noGrp="1"/>
          </p:cNvSpPr>
          <p:nvPr>
            <p:ph type="ctrTitle"/>
          </p:nvPr>
        </p:nvSpPr>
        <p:spPr>
          <a:xfrm>
            <a:off x="215516" y="-675456"/>
            <a:ext cx="8712968" cy="548679"/>
          </a:xfrm>
        </p:spPr>
        <p:txBody>
          <a:bodyPr>
            <a:noAutofit/>
          </a:bodyPr>
          <a:lstStyle/>
          <a:p>
            <a:pPr algn="r"/>
            <a:r>
              <a:rPr lang="en-US" sz="3600" dirty="0">
                <a:solidFill>
                  <a:schemeClr val="bg1"/>
                </a:solidFill>
              </a:rPr>
              <a:t>Correct Response Screen</a:t>
            </a:r>
          </a:p>
        </p:txBody>
      </p:sp>
      <p:sp>
        <p:nvSpPr>
          <p:cNvPr id="22" name="Subtitle 2"/>
          <p:cNvSpPr>
            <a:spLocks noGrp="1"/>
          </p:cNvSpPr>
          <p:nvPr>
            <p:ph type="subTitle" idx="1"/>
          </p:nvPr>
        </p:nvSpPr>
        <p:spPr>
          <a:xfrm>
            <a:off x="179512" y="620688"/>
            <a:ext cx="8712968" cy="504056"/>
          </a:xfrm>
        </p:spPr>
        <p:txBody>
          <a:bodyPr>
            <a:normAutofit/>
          </a:bodyPr>
          <a:lstStyle/>
          <a:p>
            <a:pPr algn="l"/>
            <a:r>
              <a:rPr lang="en-US" sz="2400" dirty="0" smtClean="0">
                <a:solidFill>
                  <a:srgbClr val="BEAF94"/>
                </a:solidFill>
              </a:rPr>
              <a:t>Click to add subtitle</a:t>
            </a:r>
            <a:endParaRPr lang="en-US" sz="2400" dirty="0">
              <a:solidFill>
                <a:srgbClr val="BEAF94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6512" y="2276873"/>
            <a:ext cx="4464496" cy="3941073"/>
          </a:xfrm>
          <a:prstGeom prst="rect">
            <a:avLst/>
          </a:prstGeom>
        </p:spPr>
      </p:pic>
      <p:sp>
        <p:nvSpPr>
          <p:cNvPr id="18" name="Line Callout 1 (Accent Bar) 17"/>
          <p:cNvSpPr/>
          <p:nvPr/>
        </p:nvSpPr>
        <p:spPr>
          <a:xfrm>
            <a:off x="4499992" y="1774888"/>
            <a:ext cx="4248472" cy="1699389"/>
          </a:xfrm>
          <a:prstGeom prst="accentCallout1">
            <a:avLst>
              <a:gd name="adj1" fmla="val 35207"/>
              <a:gd name="adj2" fmla="val -2092"/>
              <a:gd name="adj3" fmla="val 61447"/>
              <a:gd name="adj4" fmla="val -28633"/>
            </a:avLst>
          </a:prstGeom>
          <a:solidFill>
            <a:srgbClr val="D7CDB3"/>
          </a:solidFill>
          <a:ln>
            <a:solidFill>
              <a:srgbClr val="BEAF9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en-US" dirty="0">
                <a:solidFill>
                  <a:srgbClr val="EEECE1">
                    <a:lumMod val="25000"/>
                  </a:srgbClr>
                </a:solidFill>
              </a:rPr>
              <a:t>Mark</a:t>
            </a:r>
            <a:r>
              <a:rPr lang="en-US" dirty="0">
                <a:solidFill>
                  <a:prstClr val="black"/>
                </a:solidFill>
              </a:rPr>
              <a:t> </a:t>
            </a:r>
            <a:r>
              <a:rPr lang="en-US" dirty="0">
                <a:solidFill>
                  <a:srgbClr val="EEECE1">
                    <a:lumMod val="25000"/>
                  </a:srgbClr>
                </a:solidFill>
              </a:rPr>
              <a:t>responds</a:t>
            </a:r>
            <a:r>
              <a:rPr lang="en-US" dirty="0" smtClean="0">
                <a:solidFill>
                  <a:srgbClr val="EEECE1">
                    <a:lumMod val="25000"/>
                  </a:srgbClr>
                </a:solidFill>
              </a:rPr>
              <a:t>…</a:t>
            </a:r>
            <a:endParaRPr lang="en-US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27" name="TextBox 26">
            <a:hlinkClick r:id="" action="ppaction://hlinkshowjump?jump=nextslide"/>
          </p:cNvPr>
          <p:cNvSpPr txBox="1"/>
          <p:nvPr/>
        </p:nvSpPr>
        <p:spPr>
          <a:xfrm>
            <a:off x="7740352" y="6246079"/>
            <a:ext cx="1152128" cy="369332"/>
          </a:xfrm>
          <a:prstGeom prst="rect">
            <a:avLst/>
          </a:prstGeom>
          <a:gradFill flip="none" rotWithShape="1">
            <a:gsLst>
              <a:gs pos="0">
                <a:schemeClr val="accent5">
                  <a:shade val="51000"/>
                  <a:satMod val="130000"/>
                </a:schemeClr>
              </a:gs>
              <a:gs pos="80000">
                <a:schemeClr val="accent5">
                  <a:shade val="93000"/>
                  <a:satMod val="130000"/>
                </a:schemeClr>
              </a:gs>
              <a:gs pos="100000">
                <a:schemeClr val="accent5">
                  <a:shade val="94000"/>
                  <a:satMod val="135000"/>
                </a:schemeClr>
              </a:gs>
            </a:gsLst>
            <a:lin ang="5400000" scaled="1"/>
            <a:tileRect/>
          </a:gradFill>
          <a:ln/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90000" dir="5400000" sy="-100000" algn="bl" rotWithShape="0"/>
          </a:effectLst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bg1"/>
                </a:solidFill>
              </a:rPr>
              <a:t>Continue</a:t>
            </a:r>
            <a:endParaRPr lang="en-US" dirty="0">
              <a:solidFill>
                <a:schemeClr val="bg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562871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5" name="Rectangle 14"/>
          <p:cNvSpPr/>
          <p:nvPr/>
        </p:nvSpPr>
        <p:spPr>
          <a:xfrm>
            <a:off x="0" y="6054226"/>
            <a:ext cx="9157652" cy="803775"/>
          </a:xfrm>
          <a:prstGeom prst="rect">
            <a:avLst/>
          </a:prstGeom>
          <a:solidFill>
            <a:srgbClr val="205D71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0" y="6008509"/>
            <a:ext cx="9157652" cy="45719"/>
          </a:xfrm>
          <a:prstGeom prst="rect">
            <a:avLst/>
          </a:prstGeom>
          <a:solidFill>
            <a:srgbClr val="D8D3C9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Title 1"/>
          <p:cNvSpPr>
            <a:spLocks noGrp="1"/>
          </p:cNvSpPr>
          <p:nvPr>
            <p:ph type="ctrTitle"/>
          </p:nvPr>
        </p:nvSpPr>
        <p:spPr>
          <a:xfrm>
            <a:off x="222342" y="-675456"/>
            <a:ext cx="8712968" cy="548679"/>
          </a:xfrm>
        </p:spPr>
        <p:txBody>
          <a:bodyPr>
            <a:noAutofit/>
          </a:bodyPr>
          <a:lstStyle/>
          <a:p>
            <a:pPr algn="r"/>
            <a:r>
              <a:rPr lang="en-US" sz="3600" dirty="0" smtClean="0">
                <a:solidFill>
                  <a:schemeClr val="bg1"/>
                </a:solidFill>
              </a:rPr>
              <a:t>Incorrect </a:t>
            </a:r>
            <a:r>
              <a:rPr lang="en-US" sz="3600" dirty="0">
                <a:solidFill>
                  <a:schemeClr val="bg1"/>
                </a:solidFill>
              </a:rPr>
              <a:t>Response </a:t>
            </a:r>
            <a:r>
              <a:rPr lang="en-US" sz="3600" dirty="0" smtClean="0">
                <a:solidFill>
                  <a:schemeClr val="bg1"/>
                </a:solidFill>
              </a:rPr>
              <a:t>Screen1</a:t>
            </a:r>
            <a:endParaRPr lang="en-US" sz="3600" dirty="0">
              <a:solidFill>
                <a:schemeClr val="bg1"/>
              </a:solidFill>
            </a:endParaRPr>
          </a:p>
        </p:txBody>
      </p:sp>
      <p:sp>
        <p:nvSpPr>
          <p:cNvPr id="22" name="Subtitle 2"/>
          <p:cNvSpPr>
            <a:spLocks noGrp="1"/>
          </p:cNvSpPr>
          <p:nvPr>
            <p:ph type="subTitle" idx="1"/>
          </p:nvPr>
        </p:nvSpPr>
        <p:spPr>
          <a:xfrm>
            <a:off x="179512" y="620688"/>
            <a:ext cx="8712968" cy="504056"/>
          </a:xfrm>
        </p:spPr>
        <p:txBody>
          <a:bodyPr>
            <a:normAutofit/>
          </a:bodyPr>
          <a:lstStyle/>
          <a:p>
            <a:pPr algn="l"/>
            <a:r>
              <a:rPr lang="en-US" sz="2400" dirty="0" smtClean="0">
                <a:solidFill>
                  <a:srgbClr val="BEAF94"/>
                </a:solidFill>
              </a:rPr>
              <a:t>Click to add subtitle</a:t>
            </a:r>
            <a:endParaRPr lang="en-US" sz="2400" dirty="0">
              <a:solidFill>
                <a:srgbClr val="BEAF94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7349" y="2060849"/>
            <a:ext cx="4413325" cy="4323257"/>
          </a:xfrm>
          <a:prstGeom prst="rect">
            <a:avLst/>
          </a:prstGeom>
        </p:spPr>
      </p:pic>
      <p:sp>
        <p:nvSpPr>
          <p:cNvPr id="18" name="Line Callout 1 (Accent Bar) 17"/>
          <p:cNvSpPr/>
          <p:nvPr/>
        </p:nvSpPr>
        <p:spPr>
          <a:xfrm>
            <a:off x="4499992" y="1774888"/>
            <a:ext cx="4248472" cy="1699389"/>
          </a:xfrm>
          <a:prstGeom prst="accentCallout1">
            <a:avLst>
              <a:gd name="adj1" fmla="val 35207"/>
              <a:gd name="adj2" fmla="val -2092"/>
              <a:gd name="adj3" fmla="val 61447"/>
              <a:gd name="adj4" fmla="val -28633"/>
            </a:avLst>
          </a:prstGeom>
          <a:solidFill>
            <a:srgbClr val="D7CDB3"/>
          </a:solidFill>
          <a:ln>
            <a:solidFill>
              <a:srgbClr val="BEAF9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en-US" dirty="0">
                <a:solidFill>
                  <a:srgbClr val="EEECE1">
                    <a:lumMod val="25000"/>
                  </a:srgbClr>
                </a:solidFill>
              </a:rPr>
              <a:t>Mark</a:t>
            </a:r>
            <a:r>
              <a:rPr lang="en-US" dirty="0">
                <a:solidFill>
                  <a:prstClr val="black"/>
                </a:solidFill>
              </a:rPr>
              <a:t> </a:t>
            </a:r>
            <a:r>
              <a:rPr lang="en-US">
                <a:solidFill>
                  <a:srgbClr val="EEECE1">
                    <a:lumMod val="25000"/>
                  </a:srgbClr>
                </a:solidFill>
              </a:rPr>
              <a:t>reacts</a:t>
            </a:r>
            <a:r>
              <a:rPr lang="en-US" smtClean="0">
                <a:solidFill>
                  <a:srgbClr val="EEECE1">
                    <a:lumMod val="25000"/>
                  </a:srgbClr>
                </a:solidFill>
              </a:rPr>
              <a:t>…</a:t>
            </a:r>
            <a:endParaRPr lang="en-US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27" name="TextBox 26">
            <a:hlinkClick r:id="rId6" action="ppaction://hlinksldjump"/>
          </p:cNvPr>
          <p:cNvSpPr txBox="1"/>
          <p:nvPr>
            <p:custDataLst>
              <p:tags r:id="rId2"/>
            </p:custDataLst>
          </p:nvPr>
        </p:nvSpPr>
        <p:spPr>
          <a:xfrm>
            <a:off x="7740352" y="6246079"/>
            <a:ext cx="1152128" cy="369332"/>
          </a:xfrm>
          <a:prstGeom prst="rect">
            <a:avLst/>
          </a:prstGeom>
          <a:gradFill flip="none" rotWithShape="1">
            <a:gsLst>
              <a:gs pos="0">
                <a:schemeClr val="accent5">
                  <a:shade val="51000"/>
                  <a:satMod val="130000"/>
                </a:schemeClr>
              </a:gs>
              <a:gs pos="80000">
                <a:schemeClr val="accent5">
                  <a:shade val="93000"/>
                  <a:satMod val="130000"/>
                </a:schemeClr>
              </a:gs>
              <a:gs pos="100000">
                <a:schemeClr val="accent5">
                  <a:shade val="94000"/>
                  <a:satMod val="135000"/>
                </a:schemeClr>
              </a:gs>
            </a:gsLst>
            <a:lin ang="5400000" scaled="1"/>
            <a:tileRect/>
          </a:gradFill>
          <a:ln/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90000" dir="5400000" sy="-100000" algn="bl" rotWithShape="0"/>
          </a:effectLst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bg1"/>
                </a:solidFill>
              </a:rPr>
              <a:t>Try Again</a:t>
            </a:r>
            <a:endParaRPr lang="en-US" dirty="0">
              <a:solidFill>
                <a:schemeClr val="bg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848488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13"/>
  <p:tag name="ISPRING_RESOURCE_PATHS_HASH_2" val="f8a5eddc715e775866dcc8ac7c2ec782e9d543b"/>
  <p:tag name="ARTICULATE_PROJECT_OPEN" val="0"/>
  <p:tag name="SECTOMILLISECCONVERTED" val="1"/>
  <p:tag name="MMPROD_UIDATA" val="&lt;database version=&quot;10.0&quot;&gt;&lt;object type=&quot;1&quot; unique_id=&quot;10001&quot;&gt;&lt;property id=&quot;20226&quot; value=&quot;E:\Praveen Projects\Presenter-8.1\Slide Interation\learning interation backgrounds\learning-interation-backgrounds_04\learning-interation-backgrounds_04(4x3)\learning-interation-backgrounds_04(4x3)_v2.pptx&quot;/&gt;&lt;object type=&quot;2&quot; unique_id=&quot;10002&quot;&gt;&lt;object type=&quot;3&quot; unique_id=&quot;10003&quot;&gt;&lt;property id=&quot;20148&quot; value=&quot;5&quot;/&gt;&lt;property id=&quot;20300&quot; value=&quot;Slide 1 - &amp;quot;Scenario Introduction&amp;quot;&quot;/&gt;&lt;property id=&quot;20303&quot; value=&quot;-1&quot;/&gt;&lt;property id=&quot;20307&quot; value=&quot;258&quot;/&gt;&lt;/object&gt;&lt;object type=&quot;3&quot; unique_id=&quot;10104&quot;&gt;&lt;property id=&quot;20148&quot; value=&quot;5&quot;/&gt;&lt;property id=&quot;20300&quot; value=&quot;Slide 3 - &amp;quot;Scenario Introduction (Contd.)&amp;quot;&quot;/&gt;&lt;property id=&quot;20303&quot; value=&quot;-1&quot;/&gt;&lt;property id=&quot;20307&quot; value=&quot;259&quot;/&gt;&lt;/object&gt;&lt;object type=&quot;3&quot; unique_id=&quot;10105&quot;&gt;&lt;property id=&quot;20148&quot; value=&quot;5&quot;/&gt;&lt;property id=&quot;20300&quot; value=&quot;Slide 4 - &amp;quot;Decision Screen&amp;quot;&quot;/&gt;&lt;property id=&quot;20303&quot; value=&quot;-1&quot;/&gt;&lt;property id=&quot;20307&quot; value=&quot;260&quot;/&gt;&lt;/object&gt;&lt;object type=&quot;3&quot; unique_id=&quot;936979&quot;&gt;&lt;property id=&quot;20148&quot; value=&quot;5&quot;/&gt;&lt;property id=&quot;20300&quot; value=&quot;Slide 2 - &amp;quot;Scenario Introduction (Contd.)&amp;quot;&quot;/&gt;&lt;property id=&quot;20303&quot; value=&quot;-1&quot;/&gt;&lt;property id=&quot;20307&quot; value=&quot;261&quot;/&gt;&lt;/object&gt;&lt;object type=&quot;3&quot; unique_id=&quot;937022&quot;&gt;&lt;property id=&quot;20148&quot; value=&quot;5&quot;/&gt;&lt;property id=&quot;20300&quot; value=&quot;Slide 5 - &amp;quot;Correct Response Screen&amp;quot;&quot;/&gt;&lt;property id=&quot;20303&quot; value=&quot;-1&quot;/&gt;&lt;property id=&quot;20307&quot; value=&quot;262&quot;/&gt;&lt;/object&gt;&lt;object type=&quot;3&quot; unique_id=&quot;937023&quot;&gt;&lt;property id=&quot;20148&quot; value=&quot;5&quot;/&gt;&lt;property id=&quot;20300&quot; value=&quot;Slide 6 - &amp;quot;Incorrect Response Screen1&amp;quot;&quot;/&gt;&lt;property id=&quot;20303&quot; value=&quot;-1&quot;/&gt;&lt;property id=&quot;20307&quot; value=&quot;263&quot;/&gt;&lt;/object&gt;&lt;/object&gt;&lt;object type=&quot;8&quot; unique_id=&quot;10010&quot;&gt;&lt;/object&gt;&lt;object type=&quot;4&quot; unique_id=&quot;937041&quot;&gt;&lt;/object&gt;&lt;/object&gt;&lt;/database&gt;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ITYPE" val="1100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ITYPE" val="11003"/>
  <p:tag name="MMPROD_IDATA" val="&lt;property id=&quot;12002&quot; value=&quot;1&quot;/&gt;&lt;property id=&quot;12004&quot; value=&quot;1&quot;/&gt;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ITYPE" val="11003"/>
  <p:tag name="MMPROD_IDATA" val="&lt;property id=&quot;12002&quot; value=&quot;0&quot;/&gt;&lt;property id=&quot;12004&quot; value=&quot;2&quot;/&gt;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ITYPE" val="11005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ITYPE" val="11006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ITYPE" val="11002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ITYPE" val="11005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ITYPE" val="11007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ITYPE" val="11005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ITYPE" val="11007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ITYPE" val="11005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ITYPE" val="11005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ITYPE" val="11007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ITYPE" val="11005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ITYPE" val="11005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250</TotalTime>
  <Words>90</Words>
  <Application>Microsoft Office PowerPoint</Application>
  <PresentationFormat>On-screen Show (4:3)</PresentationFormat>
  <Paragraphs>30</Paragraphs>
  <Slides>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Office Theme</vt:lpstr>
      <vt:lpstr>Scenario Introduction</vt:lpstr>
      <vt:lpstr>Scenario Introduction (Contd.)</vt:lpstr>
      <vt:lpstr>Scenario Introduction (Contd.)</vt:lpstr>
      <vt:lpstr>Decision Screen</vt:lpstr>
      <vt:lpstr>Correct Response Screen</vt:lpstr>
      <vt:lpstr>Incorrect Response Screen1</vt:lpstr>
    </vt:vector>
  </TitlesOfParts>
  <Company>Adobe Systems Incorporated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Praveen AP</dc:creator>
  <cp:lastModifiedBy>kowndinya vankayalapati</cp:lastModifiedBy>
  <cp:revision>48</cp:revision>
  <dcterms:created xsi:type="dcterms:W3CDTF">2013-04-19T08:59:21Z</dcterms:created>
  <dcterms:modified xsi:type="dcterms:W3CDTF">2014-05-19T10:53:35Z</dcterms:modified>
</cp:coreProperties>
</file>