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</p:sldIdLst>
  <p:sldSz cx="9144000" cy="5143500" type="screen16x9"/>
  <p:notesSz cx="6858000" cy="9144000"/>
  <p:custDataLst>
    <p:tags r:id="rId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8F3E8"/>
    <a:srgbClr val="594B31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77" autoAdjust="0"/>
    <p:restoredTop sz="94660"/>
  </p:normalViewPr>
  <p:slideViewPr>
    <p:cSldViewPr>
      <p:cViewPr varScale="1">
        <p:scale>
          <a:sx n="150" d="100"/>
          <a:sy n="150" d="100"/>
        </p:scale>
        <p:origin x="-540" y="-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-398580"/>
            <a:ext cx="9144000" cy="398022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21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555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904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932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203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796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565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164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855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198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404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-394041"/>
            <a:ext cx="9144000" cy="3940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906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slide" Target="slide2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13" Type="http://schemas.openxmlformats.org/officeDocument/2006/relationships/image" Target="../media/image4.png"/><Relationship Id="rId3" Type="http://schemas.openxmlformats.org/officeDocument/2006/relationships/tags" Target="../tags/tag6.xml"/><Relationship Id="rId7" Type="http://schemas.openxmlformats.org/officeDocument/2006/relationships/slideLayout" Target="../slideLayouts/slideLayout2.xml"/><Relationship Id="rId12" Type="http://schemas.openxmlformats.org/officeDocument/2006/relationships/slide" Target="slide5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slide" Target="slide4.xml"/><Relationship Id="rId5" Type="http://schemas.openxmlformats.org/officeDocument/2006/relationships/tags" Target="../tags/tag8.xml"/><Relationship Id="rId15" Type="http://schemas.openxmlformats.org/officeDocument/2006/relationships/image" Target="../media/image5.png"/><Relationship Id="rId10" Type="http://schemas.openxmlformats.org/officeDocument/2006/relationships/slide" Target="slide3.xml"/><Relationship Id="rId4" Type="http://schemas.openxmlformats.org/officeDocument/2006/relationships/tags" Target="../tags/tag7.xml"/><Relationship Id="rId9" Type="http://schemas.openxmlformats.org/officeDocument/2006/relationships/image" Target="../media/image3.png"/><Relationship Id="rId1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" Target="slide2.xml"/><Relationship Id="rId5" Type="http://schemas.openxmlformats.org/officeDocument/2006/relationships/image" Target="../media/image7.pn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8.png"/><Relationship Id="rId5" Type="http://schemas.openxmlformats.org/officeDocument/2006/relationships/slide" Target="slide2.xml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Scenario Introduction Screen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475656" y="706971"/>
            <a:ext cx="7056784" cy="3754989"/>
          </a:xfrm>
          <a:prstGeom prst="rect">
            <a:avLst/>
          </a:prstGeom>
          <a:solidFill>
            <a:srgbClr val="000000">
              <a:alpha val="65098"/>
            </a:srgbClr>
          </a:solidFill>
        </p:spPr>
        <p:style>
          <a:lnRef idx="1">
            <a:schemeClr val="dk1"/>
          </a:lnRef>
          <a:fillRef idx="1003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Myriad Pro" pitchFamily="34" charset="0"/>
              </a:rPr>
              <a:t>Add the scenario introduction here…</a:t>
            </a:r>
          </a:p>
        </p:txBody>
      </p:sp>
      <p:sp>
        <p:nvSpPr>
          <p:cNvPr id="8" name="Rounded Rectangle 7">
            <a:hlinkClick r:id="rId5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4247965" y="4288203"/>
            <a:ext cx="1512167" cy="37804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Myriad Pro" pitchFamily="34" charset="0"/>
              </a:rPr>
              <a:t>Continue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823500"/>
            <a:ext cx="1656184" cy="432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99417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Decision Screen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65" y="823500"/>
            <a:ext cx="1711861" cy="4320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818230" y="874358"/>
            <a:ext cx="6624736" cy="599848"/>
          </a:xfrm>
          <a:prstGeom prst="rect">
            <a:avLst/>
          </a:prstGeom>
          <a:solidFill>
            <a:srgbClr val="000000">
              <a:alpha val="65098"/>
            </a:srgbClr>
          </a:solidFill>
        </p:spPr>
        <p:style>
          <a:lnRef idx="1">
            <a:schemeClr val="dk1"/>
          </a:lnRef>
          <a:fillRef idx="1003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sz="2000" dirty="0" smtClean="0">
                <a:solidFill>
                  <a:schemeClr val="bg1"/>
                </a:solidFill>
                <a:latin typeface="Myriad Pro" pitchFamily="34" charset="0"/>
              </a:rPr>
              <a:t>Add the instructions to select the correct option here…</a:t>
            </a:r>
            <a:endParaRPr lang="en-IN" sz="2000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6" name="Rectangle 5">
            <a:hlinkClick r:id="rId10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1818230" y="1453989"/>
            <a:ext cx="6624736" cy="82863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Myriad Pro" pitchFamily="34" charset="0"/>
              </a:rPr>
              <a:t>Option </a:t>
            </a:r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  <a:latin typeface="Myriad Pro" pitchFamily="34" charset="0"/>
              </a:rPr>
              <a:t>A</a:t>
            </a:r>
            <a:endParaRPr lang="en-US" sz="2000" dirty="0">
              <a:solidFill>
                <a:schemeClr val="accent2">
                  <a:lumMod val="50000"/>
                </a:schemeClr>
              </a:solidFill>
              <a:latin typeface="Myriad Pro" pitchFamily="34" charset="0"/>
            </a:endParaRPr>
          </a:p>
        </p:txBody>
      </p:sp>
      <p:sp>
        <p:nvSpPr>
          <p:cNvPr id="9" name="Rectangle 8">
            <a:hlinkClick r:id="rId11" action="ppaction://hlinksldjump"/>
          </p:cNvPr>
          <p:cNvSpPr/>
          <p:nvPr>
            <p:custDataLst>
              <p:tags r:id="rId3"/>
            </p:custDataLst>
          </p:nvPr>
        </p:nvSpPr>
        <p:spPr>
          <a:xfrm>
            <a:off x="1818230" y="2283718"/>
            <a:ext cx="6624736" cy="82863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>
                <a:solidFill>
                  <a:schemeClr val="accent2">
                    <a:lumMod val="50000"/>
                  </a:schemeClr>
                </a:solidFill>
                <a:latin typeface="Myriad Pro" pitchFamily="34" charset="0"/>
              </a:rPr>
              <a:t>Option </a:t>
            </a:r>
            <a:r>
              <a:rPr lang="en-US" sz="2000" smtClean="0">
                <a:solidFill>
                  <a:schemeClr val="accent2">
                    <a:lumMod val="50000"/>
                  </a:schemeClr>
                </a:solidFill>
                <a:latin typeface="Myriad Pro" pitchFamily="34" charset="0"/>
              </a:rPr>
              <a:t>B</a:t>
            </a:r>
            <a:endParaRPr lang="en-US" sz="2000" dirty="0">
              <a:solidFill>
                <a:schemeClr val="accent2">
                  <a:lumMod val="50000"/>
                </a:schemeClr>
              </a:solidFill>
              <a:latin typeface="Myriad Pro" pitchFamily="34" charset="0"/>
            </a:endParaRPr>
          </a:p>
        </p:txBody>
      </p:sp>
      <p:pic>
        <p:nvPicPr>
          <p:cNvPr id="10" name="Picture 9">
            <a:hlinkClick r:id="rId12" action="ppaction://hlinksldjump"/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15" t="1946" r="28643" b="44166"/>
          <a:stretch/>
        </p:blipFill>
        <p:spPr>
          <a:xfrm>
            <a:off x="7583063" y="31970"/>
            <a:ext cx="859903" cy="811587"/>
          </a:xfrm>
          <a:prstGeom prst="rect">
            <a:avLst/>
          </a:prstGeom>
          <a:ln w="381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7488311" y="627534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Ask the Expert</a:t>
            </a:r>
            <a:endParaRPr lang="en-US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ounded Rectangle 12">
            <a:hlinkClick r:id="rId14" action="ppaction://hlinksldjump"/>
          </p:cNvPr>
          <p:cNvSpPr/>
          <p:nvPr>
            <p:custDataLst>
              <p:tags r:id="rId5"/>
            </p:custDataLst>
          </p:nvPr>
        </p:nvSpPr>
        <p:spPr>
          <a:xfrm>
            <a:off x="235009" y="47332"/>
            <a:ext cx="551920" cy="436186"/>
          </a:xfrm>
          <a:prstGeom prst="roundRect">
            <a:avLst/>
          </a:prstGeom>
          <a:solidFill>
            <a:srgbClr val="000000">
              <a:alpha val="65098"/>
            </a:srgbClr>
          </a:solidFill>
        </p:spPr>
        <p:style>
          <a:lnRef idx="1">
            <a:schemeClr val="dk1"/>
          </a:lnRef>
          <a:fillRef idx="1003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Adobe Clean Light" pitchFamily="34" charset="0"/>
            </a:endParaRPr>
          </a:p>
        </p:txBody>
      </p:sp>
      <p:pic>
        <p:nvPicPr>
          <p:cNvPr id="1027" name="Picture 3" descr="C:\Users\pjaising\Desktop\Back.png">
            <a:hlinkClick r:id="rId14" action="ppaction://hlinksldjump"/>
          </p:cNvPr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342" y="130425"/>
            <a:ext cx="271254" cy="27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950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Feedback Screen for Correct Option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706451"/>
            <a:ext cx="1800200" cy="4320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051720" y="698451"/>
            <a:ext cx="6624736" cy="2629383"/>
          </a:xfrm>
          <a:prstGeom prst="rect">
            <a:avLst/>
          </a:prstGeom>
          <a:solidFill>
            <a:srgbClr val="000000">
              <a:alpha val="65098"/>
            </a:srgbClr>
          </a:solidFill>
        </p:spPr>
        <p:style>
          <a:lnRef idx="1">
            <a:schemeClr val="dk1"/>
          </a:lnRef>
          <a:fillRef idx="1003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Myriad Pro" pitchFamily="34" charset="0"/>
              </a:rPr>
              <a:t>Add the feedback text for selecting correct option here…</a:t>
            </a:r>
          </a:p>
        </p:txBody>
      </p:sp>
      <p:sp>
        <p:nvSpPr>
          <p:cNvPr id="8" name="Rounded Rectangle 7">
            <a:hlinkClick r:id="" action="ppaction://hlinkshowjump?jump=nextslide"/>
          </p:cNvPr>
          <p:cNvSpPr/>
          <p:nvPr/>
        </p:nvSpPr>
        <p:spPr>
          <a:xfrm>
            <a:off x="4608005" y="3138813"/>
            <a:ext cx="1512167" cy="37804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Myriad Pro" pitchFamily="34" charset="0"/>
              </a:rPr>
              <a:t>Continue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6086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Feedback Screen for Incorrect Option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802925"/>
            <a:ext cx="1584176" cy="4320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051720" y="698451"/>
            <a:ext cx="6624736" cy="2629383"/>
          </a:xfrm>
          <a:prstGeom prst="rect">
            <a:avLst/>
          </a:prstGeom>
          <a:solidFill>
            <a:srgbClr val="000000">
              <a:alpha val="65098"/>
            </a:srgbClr>
          </a:solidFill>
        </p:spPr>
        <p:style>
          <a:lnRef idx="1">
            <a:schemeClr val="dk1"/>
          </a:lnRef>
          <a:fillRef idx="1003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Myriad Pro" pitchFamily="34" charset="0"/>
              </a:rPr>
              <a:t>Add the feedback text for selecting an incorrect option here…</a:t>
            </a:r>
          </a:p>
        </p:txBody>
      </p:sp>
      <p:sp>
        <p:nvSpPr>
          <p:cNvPr id="9" name="Rounded Rectangle 8">
            <a:hlinkClick r:id="rId6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4608005" y="3138813"/>
            <a:ext cx="1764195" cy="37804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Myriad Pro" pitchFamily="34" charset="0"/>
              </a:rPr>
              <a:t>Try again!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5305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Expert Advice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95536" y="698451"/>
            <a:ext cx="6624736" cy="2629383"/>
          </a:xfrm>
          <a:prstGeom prst="rect">
            <a:avLst/>
          </a:prstGeom>
          <a:solidFill>
            <a:srgbClr val="000000">
              <a:alpha val="65098"/>
            </a:srgbClr>
          </a:solidFill>
        </p:spPr>
        <p:style>
          <a:lnRef idx="1">
            <a:schemeClr val="dk1"/>
          </a:lnRef>
          <a:fillRef idx="1003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Myriad Pro" pitchFamily="34" charset="0"/>
              </a:rPr>
              <a:t>Add the expert advice or some hint to choose the right option here…</a:t>
            </a:r>
          </a:p>
        </p:txBody>
      </p:sp>
      <p:sp>
        <p:nvSpPr>
          <p:cNvPr id="10" name="Rounded Rectangle 9">
            <a:hlinkClick r:id="rId5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3221851" y="3138813"/>
            <a:ext cx="972107" cy="378042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Myriad Pro" pitchFamily="34" charset="0"/>
              </a:rPr>
              <a:t>Back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761408"/>
            <a:ext cx="1728192" cy="432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7433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6"/>
  <p:tag name="ARTICULATE_PROJECT_OPEN" val="0"/>
  <p:tag name="ISPRING_RESOURCE_PATHS_HASH_2" val="438d677d21d429774c57b3ac67afcfb43bd24fef"/>
  <p:tag name="SECTOMILLISECCONVERTED" val="1"/>
  <p:tag name="MMPROD_UIDATA" val="&lt;database version=&quot;10.0&quot;&gt;&lt;object type=&quot;1&quot; unique_id=&quot;10001&quot;&gt;&lt;object type=&quot;2&quot; unique_id=&quot;10300&quot;&gt;&lt;object type=&quot;3&quot; unique_id=&quot;10301&quot;&gt;&lt;property id=&quot;20148&quot; value=&quot;5&quot;/&gt;&lt;property id=&quot;20300&quot; value=&quot;Slide 1 - &amp;quot;Scenario Introduction Screen&amp;quot;&quot;/&gt;&lt;property id=&quot;20307&quot; value=&quot;256&quot;/&gt;&lt;/object&gt;&lt;object type=&quot;3&quot; unique_id=&quot;10302&quot;&gt;&lt;property id=&quot;20148&quot; value=&quot;5&quot;/&gt;&lt;property id=&quot;20300&quot; value=&quot;Slide 2 - &amp;quot;Decision Screen&amp;quot;&quot;/&gt;&lt;property id=&quot;20307&quot; value=&quot;257&quot;/&gt;&lt;/object&gt;&lt;object type=&quot;3&quot; unique_id=&quot;10321&quot;&gt;&lt;property id=&quot;20148&quot; value=&quot;5&quot;/&gt;&lt;property id=&quot;20300&quot; value=&quot;Slide 3 - &amp;quot;Feedback Screen for Correct Option&amp;quot;&quot;/&gt;&lt;property id=&quot;20307&quot; value=&quot;259&quot;/&gt;&lt;/object&gt;&lt;object type=&quot;3&quot; unique_id=&quot;10322&quot;&gt;&lt;property id=&quot;20148&quot; value=&quot;5&quot;/&gt;&lt;property id=&quot;20300&quot; value=&quot;Slide 4 - &amp;quot;Feedback Screen for Incorrect Option&amp;quot;&quot;/&gt;&lt;property id=&quot;20307&quot; value=&quot;260&quot;/&gt;&lt;/object&gt;&lt;object type=&quot;3&quot; unique_id=&quot;10323&quot;&gt;&lt;property id=&quot;20148&quot; value=&quot;5&quot;/&gt;&lt;property id=&quot;20300&quot; value=&quot;Slide 5 - &amp;quot;Expert Advice&amp;quot;&quot;/&gt;&lt;property id=&quot;20307&quot; value=&quot;261&quot;/&gt;&lt;/object&gt;&lt;/object&gt;&lt;object type=&quot;8&quot; unique_id=&quot;10306&quot;&gt;&lt;/object&gt;&lt;/object&gt;&lt;/database&gt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3"/>
  <p:tag name="MMPROD_IDATA" val="&lt;property id=&quot;12002&quot; value=&quot;1&quot;/&gt;&lt;property id=&quot;12004&quot; value=&quot;1&quot;/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3"/>
  <p:tag name="MMPROD_IDATA" val="&lt;property id=&quot;12002&quot; value=&quot;0&quot;/&gt;&lt;property id=&quot;12004&quot; value=&quot;2&quot;/&gt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848</TotalTime>
  <Words>81</Words>
  <Application>Microsoft Office PowerPoint</Application>
  <PresentationFormat>On-screen Show (16:9)</PresentationFormat>
  <Paragraphs>17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Scenario Introduction Screen</vt:lpstr>
      <vt:lpstr>Decision Screen</vt:lpstr>
      <vt:lpstr>Feedback Screen for Correct Option</vt:lpstr>
      <vt:lpstr>Feedback Screen for Incorrect Option</vt:lpstr>
      <vt:lpstr>Expert Advice</vt:lpstr>
    </vt:vector>
  </TitlesOfParts>
  <Company>Adobe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Scenario Introduction Screen</dc:title>
  <dc:creator>Pooja Jaisingh</dc:creator>
  <cp:lastModifiedBy>kowndinya vankayalapati</cp:lastModifiedBy>
  <cp:revision>55</cp:revision>
  <dcterms:created xsi:type="dcterms:W3CDTF">2013-04-02T07:52:25Z</dcterms:created>
  <dcterms:modified xsi:type="dcterms:W3CDTF">2014-05-19T10:05:56Z</dcterms:modified>
</cp:coreProperties>
</file>