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</p:sldIdLst>
  <p:sldSz cx="9144000" cy="5143500" type="screen16x9"/>
  <p:notesSz cx="6858000" cy="9144000"/>
  <p:custDataLst>
    <p:tags r:id="rId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594B31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96" autoAdjust="0"/>
    <p:restoredTop sz="94660"/>
  </p:normalViewPr>
  <p:slideViewPr>
    <p:cSldViewPr>
      <p:cViewPr>
        <p:scale>
          <a:sx n="125" d="100"/>
          <a:sy n="125" d="100"/>
        </p:scale>
        <p:origin x="-1218" y="-49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-398580"/>
            <a:ext cx="9144000" cy="398022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21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555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904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932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203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796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565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164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855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198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404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-394041"/>
            <a:ext cx="9144000" cy="3940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B7FDDF-2636-4F36-B505-687DCA525711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906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slide" Target="slide2.xm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slide" Target="slide5.xml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slide" Target="slide4.xml"/><Relationship Id="rId17" Type="http://schemas.openxmlformats.org/officeDocument/2006/relationships/image" Target="../media/image5.png"/><Relationship Id="rId2" Type="http://schemas.openxmlformats.org/officeDocument/2006/relationships/tags" Target="../tags/tag5.xml"/><Relationship Id="rId16" Type="http://schemas.openxmlformats.org/officeDocument/2006/relationships/slide" Target="slide1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slide" Target="slide3.xml"/><Relationship Id="rId5" Type="http://schemas.openxmlformats.org/officeDocument/2006/relationships/tags" Target="../tags/tag8.xml"/><Relationship Id="rId15" Type="http://schemas.openxmlformats.org/officeDocument/2006/relationships/image" Target="../media/image4.png"/><Relationship Id="rId10" Type="http://schemas.openxmlformats.org/officeDocument/2006/relationships/image" Target="../media/image3.png"/><Relationship Id="rId4" Type="http://schemas.openxmlformats.org/officeDocument/2006/relationships/tags" Target="../tags/tag7.xml"/><Relationship Id="rId9" Type="http://schemas.openxmlformats.org/officeDocument/2006/relationships/image" Target="../media/image1.jpeg"/><Relationship Id="rId1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7.png"/><Relationship Id="rId5" Type="http://schemas.openxmlformats.org/officeDocument/2006/relationships/slide" Target="slide2.xml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8.png"/><Relationship Id="rId5" Type="http://schemas.openxmlformats.org/officeDocument/2006/relationships/slide" Target="slide2.xml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4.png"/><Relationship Id="rId5" Type="http://schemas.openxmlformats.org/officeDocument/2006/relationships/slide" Target="slide2.xml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Scenario Introduction Screen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03312" y="629423"/>
            <a:ext cx="5904656" cy="3024336"/>
          </a:xfrm>
          <a:prstGeom prst="rect">
            <a:avLst/>
          </a:prstGeom>
          <a:solidFill>
            <a:srgbClr val="FFFFFF">
              <a:alpha val="89020"/>
            </a:srgb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Myriad Pro" pitchFamily="34" charset="0"/>
              </a:rPr>
              <a:t>Add the scenario introduction here…</a:t>
            </a:r>
            <a:endParaRPr lang="en-US" sz="2000" dirty="0">
              <a:solidFill>
                <a:schemeClr val="tx1"/>
              </a:solidFill>
              <a:latin typeface="Myriad Pro" pitchFamily="34" charset="0"/>
            </a:endParaRPr>
          </a:p>
        </p:txBody>
      </p:sp>
      <p:sp>
        <p:nvSpPr>
          <p:cNvPr id="8" name="Rounded Rectangle 7">
            <a:hlinkClick r:id="rId5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2519773" y="3489852"/>
            <a:ext cx="1512167" cy="378042"/>
          </a:xfrm>
          <a:prstGeom prst="roundRect">
            <a:avLst/>
          </a:prstGeom>
          <a:solidFill>
            <a:schemeClr val="accent1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2">
                    <a:lumMod val="90000"/>
                  </a:schemeClr>
                </a:solidFill>
              </a:rPr>
              <a:t>Continue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843558"/>
            <a:ext cx="1546125" cy="432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99417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Decision Screen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835628"/>
            <a:ext cx="1728192" cy="43200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07504" y="431109"/>
            <a:ext cx="6264696" cy="771944"/>
          </a:xfrm>
          <a:prstGeom prst="rect">
            <a:avLst/>
          </a:prstGeom>
          <a:solidFill>
            <a:srgbClr val="FFFFFF">
              <a:alpha val="89020"/>
            </a:srgb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sz="2000" dirty="0">
                <a:solidFill>
                  <a:schemeClr val="tx1"/>
                </a:solidFill>
                <a:latin typeface="Myriad Pro" pitchFamily="34" charset="0"/>
              </a:rPr>
              <a:t>Add the instructions to select the correct option here…</a:t>
            </a:r>
          </a:p>
        </p:txBody>
      </p:sp>
      <p:sp>
        <p:nvSpPr>
          <p:cNvPr id="6" name="Rectangle 5">
            <a:hlinkClick r:id="rId11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107504" y="1184505"/>
            <a:ext cx="6264696" cy="828638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Myriad Pro" pitchFamily="34" charset="0"/>
              </a:rPr>
              <a:t>Option </a:t>
            </a:r>
            <a:r>
              <a:rPr lang="en-US" sz="2000" dirty="0" smtClean="0">
                <a:solidFill>
                  <a:schemeClr val="bg1"/>
                </a:solidFill>
                <a:latin typeface="Myriad Pro" pitchFamily="34" charset="0"/>
              </a:rPr>
              <a:t>A</a:t>
            </a:r>
            <a:endParaRPr lang="en-US" sz="2000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8" name="Rectangle 7">
            <a:hlinkClick r:id="rId12" action="ppaction://hlinksldjump"/>
          </p:cNvPr>
          <p:cNvSpPr/>
          <p:nvPr>
            <p:custDataLst>
              <p:tags r:id="rId3"/>
            </p:custDataLst>
          </p:nvPr>
        </p:nvSpPr>
        <p:spPr>
          <a:xfrm>
            <a:off x="107504" y="2013142"/>
            <a:ext cx="6264696" cy="828638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Myriad Pro" pitchFamily="34" charset="0"/>
              </a:rPr>
              <a:t>Option </a:t>
            </a:r>
            <a:r>
              <a:rPr lang="en-US" sz="2000" dirty="0" smtClean="0">
                <a:solidFill>
                  <a:schemeClr val="bg1"/>
                </a:solidFill>
                <a:latin typeface="Myriad Pro" pitchFamily="34" charset="0"/>
              </a:rPr>
              <a:t>B</a:t>
            </a:r>
            <a:endParaRPr lang="en-US" sz="2000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9" name="Rectangle 8">
            <a:hlinkClick r:id="rId13" action="ppaction://hlinksldjump"/>
          </p:cNvPr>
          <p:cNvSpPr/>
          <p:nvPr>
            <p:custDataLst>
              <p:tags r:id="rId4"/>
            </p:custDataLst>
          </p:nvPr>
        </p:nvSpPr>
        <p:spPr>
          <a:xfrm>
            <a:off x="107504" y="2823232"/>
            <a:ext cx="6264696" cy="828638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Myriad Pro" pitchFamily="34" charset="0"/>
              </a:rPr>
              <a:t>Option </a:t>
            </a:r>
            <a:r>
              <a:rPr lang="en-US" sz="2000" dirty="0" smtClean="0">
                <a:solidFill>
                  <a:schemeClr val="bg1"/>
                </a:solidFill>
                <a:latin typeface="Myriad Pro" pitchFamily="34" charset="0"/>
              </a:rPr>
              <a:t>B</a:t>
            </a:r>
            <a:endParaRPr lang="en-US" sz="2000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3" name="Picture 2">
            <a:hlinkClick r:id="rId14" action="ppaction://hlinksldjump"/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89" t="2741" r="20322" b="79055"/>
          <a:stretch/>
        </p:blipFill>
        <p:spPr>
          <a:xfrm>
            <a:off x="630894" y="4227934"/>
            <a:ext cx="1075214" cy="867518"/>
          </a:xfrm>
          <a:prstGeom prst="rect">
            <a:avLst/>
          </a:prstGeom>
          <a:ln w="381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575542" y="4906228"/>
            <a:ext cx="11305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Ask the Doctor</a:t>
            </a:r>
            <a:endParaRPr 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Rounded Rectangle 14">
            <a:hlinkClick r:id="rId16" action="ppaction://hlinksldjump"/>
          </p:cNvPr>
          <p:cNvSpPr/>
          <p:nvPr>
            <p:custDataLst>
              <p:tags r:id="rId6"/>
            </p:custDataLst>
          </p:nvPr>
        </p:nvSpPr>
        <p:spPr>
          <a:xfrm>
            <a:off x="0" y="4659266"/>
            <a:ext cx="551920" cy="436186"/>
          </a:xfrm>
          <a:prstGeom prst="roundRect">
            <a:avLst/>
          </a:prstGeom>
          <a:solidFill>
            <a:srgbClr val="000000">
              <a:alpha val="65098"/>
            </a:srgbClr>
          </a:solidFill>
        </p:spPr>
        <p:style>
          <a:lnRef idx="1">
            <a:schemeClr val="dk1"/>
          </a:lnRef>
          <a:fillRef idx="1003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Adobe Clean Light" pitchFamily="34" charset="0"/>
            </a:endParaRPr>
          </a:p>
        </p:txBody>
      </p:sp>
      <p:pic>
        <p:nvPicPr>
          <p:cNvPr id="16" name="Picture 3" descr="C:\Users\pjaising\Desktop\Back.png">
            <a:hlinkClick r:id="rId16" action="ppaction://hlinksldjump"/>
          </p:cNvPr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3" y="4742358"/>
            <a:ext cx="271254" cy="27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950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Feedback Screen for Correct Option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51520" y="682527"/>
            <a:ext cx="5328592" cy="2629383"/>
          </a:xfrm>
          <a:prstGeom prst="rect">
            <a:avLst/>
          </a:prstGeom>
          <a:solidFill>
            <a:srgbClr val="FFFFFF">
              <a:alpha val="89020"/>
            </a:srgb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Myriad Pro" pitchFamily="34" charset="0"/>
              </a:rPr>
              <a:t>Add the feedback text for selecting correct option here…</a:t>
            </a:r>
          </a:p>
        </p:txBody>
      </p:sp>
      <p:sp>
        <p:nvSpPr>
          <p:cNvPr id="8" name="Rounded Rectangle 7">
            <a:hlinkClick r:id="" action="ppaction://hlinkshowjump?jump=nextslide"/>
          </p:cNvPr>
          <p:cNvSpPr/>
          <p:nvPr/>
        </p:nvSpPr>
        <p:spPr>
          <a:xfrm>
            <a:off x="2159733" y="3138813"/>
            <a:ext cx="1512167" cy="378042"/>
          </a:xfrm>
          <a:prstGeom prst="roundRect">
            <a:avLst/>
          </a:prstGeom>
          <a:solidFill>
            <a:schemeClr val="accent1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2">
                    <a:lumMod val="90000"/>
                  </a:schemeClr>
                </a:solidFill>
              </a:rPr>
              <a:t>Continue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823500"/>
            <a:ext cx="2160240" cy="432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6086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Feedback Screen for Partially Correct Option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51520" y="682527"/>
            <a:ext cx="5328592" cy="2629383"/>
          </a:xfrm>
          <a:prstGeom prst="rect">
            <a:avLst/>
          </a:prstGeom>
          <a:solidFill>
            <a:srgbClr val="FFFFFF">
              <a:alpha val="89020"/>
            </a:srgb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Myriad Pro" pitchFamily="34" charset="0"/>
              </a:rPr>
              <a:t>Add the feedback text for selecting partially correct option here…</a:t>
            </a:r>
          </a:p>
        </p:txBody>
      </p:sp>
      <p:sp>
        <p:nvSpPr>
          <p:cNvPr id="11" name="Rounded Rectangle 10">
            <a:hlinkClick r:id="rId5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2159733" y="3138813"/>
            <a:ext cx="1512167" cy="378042"/>
          </a:xfrm>
          <a:prstGeom prst="roundRect">
            <a:avLst/>
          </a:prstGeom>
          <a:solidFill>
            <a:schemeClr val="accent1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2">
                    <a:lumMod val="90000"/>
                  </a:schemeClr>
                </a:solidFill>
              </a:rPr>
              <a:t>Try again!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832374"/>
            <a:ext cx="1872208" cy="432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60856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Feedback Screen for Incorrect Option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51520" y="682527"/>
            <a:ext cx="5328592" cy="2629383"/>
          </a:xfrm>
          <a:prstGeom prst="rect">
            <a:avLst/>
          </a:prstGeom>
          <a:solidFill>
            <a:srgbClr val="FFFFFF">
              <a:alpha val="89020"/>
            </a:srgb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Myriad Pro" pitchFamily="34" charset="0"/>
              </a:rPr>
              <a:t>Add the feedback text for selecting an incorrect option here…</a:t>
            </a:r>
          </a:p>
        </p:txBody>
      </p:sp>
      <p:sp>
        <p:nvSpPr>
          <p:cNvPr id="9" name="Rounded Rectangle 8">
            <a:hlinkClick r:id="rId5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2159733" y="3138813"/>
            <a:ext cx="1512167" cy="378042"/>
          </a:xfrm>
          <a:prstGeom prst="roundRect">
            <a:avLst/>
          </a:prstGeom>
          <a:solidFill>
            <a:schemeClr val="accent1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2">
                    <a:lumMod val="90000"/>
                  </a:schemeClr>
                </a:solidFill>
              </a:rPr>
              <a:t>Try again!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822942"/>
            <a:ext cx="1728192" cy="432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305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Ask the Doctor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148728" y="698451"/>
            <a:ext cx="4995272" cy="2629383"/>
          </a:xfrm>
          <a:prstGeom prst="rect">
            <a:avLst/>
          </a:prstGeom>
          <a:solidFill>
            <a:srgbClr val="FFFFFF">
              <a:alpha val="89020"/>
            </a:srgb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Myriad Pro" pitchFamily="34" charset="0"/>
              </a:rPr>
              <a:t>Add Doctor’s advice to her or some hint to choose the right option here…</a:t>
            </a:r>
          </a:p>
        </p:txBody>
      </p:sp>
      <p:sp>
        <p:nvSpPr>
          <p:cNvPr id="10" name="Rounded Rectangle 9">
            <a:hlinkClick r:id="rId5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6160311" y="3134376"/>
            <a:ext cx="972107" cy="378042"/>
          </a:xfrm>
          <a:prstGeom prst="roundRect">
            <a:avLst/>
          </a:prstGeom>
          <a:solidFill>
            <a:schemeClr val="accent1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2">
                    <a:lumMod val="90000"/>
                  </a:schemeClr>
                </a:solidFill>
              </a:rPr>
              <a:t>Back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952050"/>
            <a:ext cx="1728192" cy="432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7433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9"/>
  <p:tag name="ARTICULATE_PROJECT_OPEN" val="0"/>
  <p:tag name="SECTOMILLISECCONVERTED" val="1"/>
  <p:tag name="ISPRING_RESOURCE_PATHS_HASH_2" val="eddf1df96f35b99ccd315f87b297a26cc548f6"/>
  <p:tag name="MMPROD_UIDATA" val="&lt;database version=&quot;10.0&quot;&gt;&lt;object type=&quot;1&quot; unique_id=&quot;10001&quot;&gt;&lt;object type=&quot;2&quot; unique_id=&quot;10300&quot;&gt;&lt;object type=&quot;3&quot; unique_id=&quot;10301&quot;&gt;&lt;property id=&quot;20148&quot; value=&quot;5&quot;/&gt;&lt;property id=&quot;20300&quot; value=&quot;Slide 1 - &amp;quot;Scenario Introduction Screen&amp;quot;&quot;/&gt;&lt;property id=&quot;20307&quot; value=&quot;256&quot;/&gt;&lt;/object&gt;&lt;object type=&quot;3&quot; unique_id=&quot;10302&quot;&gt;&lt;property id=&quot;20148&quot; value=&quot;5&quot;/&gt;&lt;property id=&quot;20300&quot; value=&quot;Slide 2 - &amp;quot;Decision Screen&amp;quot;&quot;/&gt;&lt;property id=&quot;20307&quot; value=&quot;257&quot;/&gt;&lt;/object&gt;&lt;object type=&quot;3&quot; unique_id=&quot;10319&quot;&gt;&lt;property id=&quot;20148&quot; value=&quot;5&quot;/&gt;&lt;property id=&quot;20300&quot; value=&quot;Slide 4 - &amp;quot;Feedback Screen for Partially Correct Option&amp;quot;&quot;/&gt;&lt;property id=&quot;20307&quot; value=&quot;258&quot;/&gt;&lt;/object&gt;&lt;object type=&quot;3&quot; unique_id=&quot;936861&quot;&gt;&lt;property id=&quot;20148&quot; value=&quot;5&quot;/&gt;&lt;property id=&quot;20300&quot; value=&quot;Slide 3 - &amp;quot;Feedback Screen for Correct Option&amp;quot;&quot;/&gt;&lt;property id=&quot;20307&quot; value=&quot;259&quot;/&gt;&lt;/object&gt;&lt;object type=&quot;3&quot; unique_id=&quot;936862&quot;&gt;&lt;property id=&quot;20148&quot; value=&quot;5&quot;/&gt;&lt;property id=&quot;20300&quot; value=&quot;Slide 5 - &amp;quot;Feedback Screen for Incorrect Option&amp;quot;&quot;/&gt;&lt;property id=&quot;20307&quot; value=&quot;260&quot;/&gt;&lt;/object&gt;&lt;object type=&quot;3&quot; unique_id=&quot;936863&quot;&gt;&lt;property id=&quot;20148&quot; value=&quot;5&quot;/&gt;&lt;property id=&quot;20300&quot; value=&quot;Slide 6 - &amp;quot;Ask the Doctor&amp;quot;&quot;/&gt;&lt;property id=&quot;20307&quot; value=&quot;261&quot;/&gt;&lt;/object&gt;&lt;/object&gt;&lt;object type=&quot;8&quot; unique_id=&quot;10306&quot;&gt;&lt;/object&gt;&lt;/object&gt;&lt;/database&gt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3"/>
  <p:tag name="MMPROD_IDATA" val="&lt;property id=&quot;12002&quot; value=&quot;1&quot;/&gt;&lt;property id=&quot;12004&quot; value=&quot;1&quot;/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3"/>
  <p:tag name="MMPROD_IDATA" val="&lt;property id=&quot;12002&quot; value=&quot;-1&quot;/&gt;&lt;property id=&quot;12004&quot; value=&quot;2&quot;/&gt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3"/>
  <p:tag name="MMPROD_IDATA" val="&lt;property id=&quot;12002&quot; value=&quot;0&quot;/&gt;&lt;property id=&quot;12004&quot; value=&quot;3&quot;/&gt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712</TotalTime>
  <Words>105</Words>
  <Application>Microsoft Office PowerPoint</Application>
  <PresentationFormat>On-screen Show (16:9)</PresentationFormat>
  <Paragraphs>21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Scenario Introduction Screen</vt:lpstr>
      <vt:lpstr>Decision Screen</vt:lpstr>
      <vt:lpstr>Feedback Screen for Correct Option</vt:lpstr>
      <vt:lpstr>Feedback Screen for Partially Correct Option</vt:lpstr>
      <vt:lpstr>Feedback Screen for Incorrect Option</vt:lpstr>
      <vt:lpstr>Ask the Doctor</vt:lpstr>
    </vt:vector>
  </TitlesOfParts>
  <Company>Adobe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Scenario Introduction Screen</dc:title>
  <dc:creator>Pooja Jaisingh</dc:creator>
  <cp:lastModifiedBy>kowndinya vankayalapati</cp:lastModifiedBy>
  <cp:revision>41</cp:revision>
  <dcterms:created xsi:type="dcterms:W3CDTF">2013-04-02T07:52:25Z</dcterms:created>
  <dcterms:modified xsi:type="dcterms:W3CDTF">2014-05-19T10:03:14Z</dcterms:modified>
</cp:coreProperties>
</file>