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-89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752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051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349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4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5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15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5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014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96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72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795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8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6.xml"/><Relationship Id="rId7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9.xml"/><Relationship Id="rId7" Type="http://schemas.openxmlformats.org/officeDocument/2006/relationships/slide" Target="slide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2.xml"/><Relationship Id="rId7" Type="http://schemas.openxmlformats.org/officeDocument/2006/relationships/image" Target="../media/image1.png"/><Relationship Id="rId12" Type="http://schemas.openxmlformats.org/officeDocument/2006/relationships/slide" Target="slide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11" Type="http://schemas.openxmlformats.org/officeDocument/2006/relationships/slide" Target="slide7.xml"/><Relationship Id="rId5" Type="http://schemas.openxmlformats.org/officeDocument/2006/relationships/tags" Target="../tags/tag14.xml"/><Relationship Id="rId10" Type="http://schemas.openxmlformats.org/officeDocument/2006/relationships/slide" Target="slide6.xml"/><Relationship Id="rId4" Type="http://schemas.openxmlformats.org/officeDocument/2006/relationships/tags" Target="../tags/tag13.xml"/><Relationship Id="rId9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" Target="slide4.xml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" Target="slide4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683568" y="-596602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Scenario Introduction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6489"/>
          <a:stretch/>
        </p:blipFill>
        <p:spPr>
          <a:xfrm>
            <a:off x="395536" y="1203598"/>
            <a:ext cx="2572944" cy="3199052"/>
          </a:xfrm>
          <a:prstGeom prst="rect">
            <a:avLst/>
          </a:prstGeom>
        </p:spPr>
      </p:pic>
      <p:sp>
        <p:nvSpPr>
          <p:cNvPr id="34" name="Line Callout 1 (Accent Bar) 33"/>
          <p:cNvSpPr/>
          <p:nvPr/>
        </p:nvSpPr>
        <p:spPr>
          <a:xfrm>
            <a:off x="4416321" y="1059582"/>
            <a:ext cx="4248472" cy="1699389"/>
          </a:xfrm>
          <a:prstGeom prst="accentCallout1">
            <a:avLst>
              <a:gd name="adj1" fmla="val 35207"/>
              <a:gd name="adj2" fmla="val -2092"/>
              <a:gd name="adj3" fmla="val 61447"/>
              <a:gd name="adj4" fmla="val -28633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rgbClr val="EEECE1">
                    <a:lumMod val="25000"/>
                  </a:srgbClr>
                </a:solidFill>
              </a:rPr>
              <a:t>Coach provides an introduction to the scenario…</a:t>
            </a:r>
          </a:p>
          <a:p>
            <a:pPr algn="ctr"/>
            <a:endParaRPr lang="en-US" dirty="0"/>
          </a:p>
        </p:txBody>
      </p:sp>
      <p:sp>
        <p:nvSpPr>
          <p:cNvPr id="36" name="TextBox 35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556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350" y="1759924"/>
            <a:ext cx="3123301" cy="3383576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720688" y="-596602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Scenario Introduction (Contd.)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1759924"/>
            <a:ext cx="3052131" cy="2931788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 rot="6263359">
            <a:off x="2788750" y="2551474"/>
            <a:ext cx="3859289" cy="45719"/>
          </a:xfrm>
          <a:prstGeom prst="rect">
            <a:avLst/>
          </a:prstGeom>
          <a:solidFill>
            <a:srgbClr val="D8D3C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ine Callout 1 (Accent Bar) 19"/>
          <p:cNvSpPr/>
          <p:nvPr/>
        </p:nvSpPr>
        <p:spPr>
          <a:xfrm>
            <a:off x="2339752" y="1109880"/>
            <a:ext cx="3240360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says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2" name="Line Callout 1 (Accent Bar) 21"/>
          <p:cNvSpPr/>
          <p:nvPr/>
        </p:nvSpPr>
        <p:spPr>
          <a:xfrm>
            <a:off x="3275856" y="2045985"/>
            <a:ext cx="3240360" cy="749807"/>
          </a:xfrm>
          <a:prstGeom prst="accentCallout1">
            <a:avLst>
              <a:gd name="adj1" fmla="val 42829"/>
              <a:gd name="adj2" fmla="val 102260"/>
              <a:gd name="adj3" fmla="val 60176"/>
              <a:gd name="adj4" fmla="val 108641"/>
            </a:avLst>
          </a:prstGeom>
          <a:solidFill>
            <a:srgbClr val="D7CDB3"/>
          </a:solidFill>
          <a:ln>
            <a:solidFill>
              <a:srgbClr val="D7C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Sylvia 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6" name="TextBox 35">
            <a:hlinkClick r:id="rId8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hlinkClick r:id="rId9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148997" y="461593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87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54" y="0"/>
            <a:ext cx="9141291" cy="51435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368" y="1750200"/>
            <a:ext cx="3132277" cy="33933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720688" y="-524594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Scenario Introduction (Contd.)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 rot="6263359">
            <a:off x="2788750" y="2551474"/>
            <a:ext cx="3859289" cy="45719"/>
          </a:xfrm>
          <a:prstGeom prst="rect">
            <a:avLst/>
          </a:prstGeom>
          <a:solidFill>
            <a:srgbClr val="D8D3C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ine Callout 1 (Accent Bar) 19"/>
          <p:cNvSpPr/>
          <p:nvPr/>
        </p:nvSpPr>
        <p:spPr>
          <a:xfrm>
            <a:off x="2339752" y="1109880"/>
            <a:ext cx="3240360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says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2" name="Line Callout 1 (Accent Bar) 21"/>
          <p:cNvSpPr/>
          <p:nvPr/>
        </p:nvSpPr>
        <p:spPr>
          <a:xfrm>
            <a:off x="3275856" y="2045985"/>
            <a:ext cx="3240360" cy="749807"/>
          </a:xfrm>
          <a:prstGeom prst="accentCallout1">
            <a:avLst>
              <a:gd name="adj1" fmla="val 42829"/>
              <a:gd name="adj2" fmla="val 102260"/>
              <a:gd name="adj3" fmla="val 60176"/>
              <a:gd name="adj4" fmla="val 108641"/>
            </a:avLst>
          </a:prstGeom>
          <a:solidFill>
            <a:srgbClr val="D7CDB3"/>
          </a:solidFill>
          <a:ln>
            <a:solidFill>
              <a:srgbClr val="D7C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Sylvia 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6" name="TextBox 35">
            <a:hlinkClick r:id="rId7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hlinkClick r:id="rId8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148997" y="461593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1630"/>
            <a:ext cx="3088671" cy="31840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637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649288" y="-524594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Decision Screen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66"/>
          <a:stretch/>
        </p:blipFill>
        <p:spPr>
          <a:xfrm>
            <a:off x="25" y="1203598"/>
            <a:ext cx="3769018" cy="320528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139952" y="858270"/>
            <a:ext cx="4860032" cy="413438"/>
          </a:xfrm>
          <a:prstGeom prst="rect">
            <a:avLst/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How should Sylvia respond to Mark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?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16" name="TextBox 15">
            <a:hlinkClick r:id="rId9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4139952" y="1346549"/>
            <a:ext cx="4860032" cy="92333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Response A</a:t>
            </a:r>
          </a:p>
        </p:txBody>
      </p:sp>
      <p:sp>
        <p:nvSpPr>
          <p:cNvPr id="17" name="TextBox 16">
            <a:hlinkClick r:id="rId10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4139952" y="2344574"/>
            <a:ext cx="4860032" cy="92333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Response </a:t>
            </a:r>
            <a:r>
              <a:rPr lang="en-US" dirty="0" smtClean="0">
                <a:solidFill>
                  <a:schemeClr val="bg1"/>
                </a:solidFill>
              </a:rPr>
              <a:t>B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18" name="TextBox 17">
            <a:hlinkClick r:id="rId11" action="ppaction://hlinksldjump"/>
          </p:cNvPr>
          <p:cNvSpPr txBox="1"/>
          <p:nvPr>
            <p:custDataLst>
              <p:tags r:id="rId4"/>
            </p:custDataLst>
          </p:nvPr>
        </p:nvSpPr>
        <p:spPr>
          <a:xfrm>
            <a:off x="4139952" y="3363838"/>
            <a:ext cx="4860032" cy="92333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Response </a:t>
            </a:r>
            <a:r>
              <a:rPr lang="en-US" smtClean="0">
                <a:solidFill>
                  <a:schemeClr val="bg1"/>
                </a:solidFill>
              </a:rPr>
              <a:t>C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15" name="TextBox 14">
            <a:hlinkClick r:id="rId12" action="ppaction://hlinksldjump"/>
          </p:cNvPr>
          <p:cNvSpPr txBox="1"/>
          <p:nvPr>
            <p:custDataLst>
              <p:tags r:id="rId5"/>
            </p:custDataLst>
          </p:nvPr>
        </p:nvSpPr>
        <p:spPr>
          <a:xfrm>
            <a:off x="148997" y="461593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516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683568" y="-596602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Correct Response Screen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1635646"/>
            <a:ext cx="3321166" cy="2931788"/>
          </a:xfrm>
          <a:prstGeom prst="rect">
            <a:avLst/>
          </a:prstGeom>
        </p:spPr>
      </p:pic>
      <p:sp>
        <p:nvSpPr>
          <p:cNvPr id="20" name="Line Callout 1 (Accent Bar) 19"/>
          <p:cNvSpPr/>
          <p:nvPr/>
        </p:nvSpPr>
        <p:spPr>
          <a:xfrm>
            <a:off x="3383868" y="1109880"/>
            <a:ext cx="3564396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6" name="TextBox 35">
            <a:hlinkClick r:id="" action="ppaction://hlinkshowjump?jump=nextslide"/>
          </p:cNvPr>
          <p:cNvSpPr txBox="1"/>
          <p:nvPr/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75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683568" y="-524594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Incorrect Response Screen1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487221"/>
            <a:ext cx="3312368" cy="3244769"/>
          </a:xfrm>
          <a:prstGeom prst="rect">
            <a:avLst/>
          </a:prstGeom>
        </p:spPr>
      </p:pic>
      <p:sp>
        <p:nvSpPr>
          <p:cNvPr id="20" name="Line Callout 1 (Accent Bar) 19"/>
          <p:cNvSpPr/>
          <p:nvPr/>
        </p:nvSpPr>
        <p:spPr>
          <a:xfrm>
            <a:off x="3383868" y="1109880"/>
            <a:ext cx="3564396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reacts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14" name="TextBox 13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Try Again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918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683568" y="-596602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Incorrect Response Screen2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595405"/>
            <a:ext cx="4060229" cy="2992569"/>
          </a:xfrm>
          <a:prstGeom prst="rect">
            <a:avLst/>
          </a:prstGeom>
        </p:spPr>
      </p:pic>
      <p:sp>
        <p:nvSpPr>
          <p:cNvPr id="20" name="Line Callout 1 (Accent Bar) 19"/>
          <p:cNvSpPr/>
          <p:nvPr/>
        </p:nvSpPr>
        <p:spPr>
          <a:xfrm>
            <a:off x="4247964" y="1109880"/>
            <a:ext cx="3564396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reacts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6" name="TextBox 35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Try Again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801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ARTICULATE_PROJECT_OPEN" val="0"/>
  <p:tag name="ISPRING_RESOURCE_PATHS_HASH_2" val="cfbb595f4b1361a512c2a438e015b02396e587"/>
  <p:tag name="SECTOMILLISECCONVERTED" val="1"/>
  <p:tag name="MMPROD_UIDATA" val="&lt;database version=&quot;10.0&quot;&gt;&lt;object type=&quot;1&quot; unique_id=&quot;10001&quot;&gt;&lt;object type=&quot;2&quot; unique_id=&quot;937077&quot;&gt;&lt;object type=&quot;3&quot; unique_id=&quot;937078&quot;&gt;&lt;property id=&quot;20148&quot; value=&quot;5&quot;/&gt;&lt;property id=&quot;20300&quot; value=&quot;Slide 1 - &amp;quot;Scenario Introduction&amp;quot;&quot;/&gt;&lt;property id=&quot;20307&quot; value=&quot;256&quot;/&gt;&lt;/object&gt;&lt;object type=&quot;3&quot; unique_id=&quot;937080&quot;&gt;&lt;property id=&quot;20148&quot; value=&quot;5&quot;/&gt;&lt;property id=&quot;20300&quot; value=&quot;Slide 2 - &amp;quot;Scenario Introduction (Contd.)&amp;quot;&quot;/&gt;&lt;property id=&quot;20307&quot; value=&quot;258&quot;/&gt;&lt;/object&gt;&lt;object type=&quot;3&quot; unique_id=&quot;937086&quot;&gt;&lt;property id=&quot;20148&quot; value=&quot;5&quot;/&gt;&lt;property id=&quot;20300&quot; value=&quot;Slide 3 - &amp;quot;Scenario Introduction (Contd.)&amp;quot;&quot;/&gt;&lt;property id=&quot;20307&quot; value=&quot;259&quot;/&gt;&lt;/object&gt;&lt;object type=&quot;3&quot; unique_id=&quot;937087&quot;&gt;&lt;property id=&quot;20148&quot; value=&quot;5&quot;/&gt;&lt;property id=&quot;20300&quot; value=&quot;Slide 4 - &amp;quot;Decision Screen&amp;quot;&quot;/&gt;&lt;property id=&quot;20307&quot; value=&quot;260&quot;/&gt;&lt;/object&gt;&lt;object type=&quot;3&quot; unique_id=&quot;937088&quot;&gt;&lt;property id=&quot;20148&quot; value=&quot;5&quot;/&gt;&lt;property id=&quot;20300&quot; value=&quot;Slide 5 - &amp;quot;Correct Response Screen&amp;quot;&quot;/&gt;&lt;property id=&quot;20307&quot; value=&quot;261&quot;/&gt;&lt;/object&gt;&lt;object type=&quot;3&quot; unique_id=&quot;937089&quot;&gt;&lt;property id=&quot;20148&quot; value=&quot;5&quot;/&gt;&lt;property id=&quot;20300&quot; value=&quot;Slide 6 - &amp;quot;Incorrect Response Screen1&amp;quot;&quot;/&gt;&lt;property id=&quot;20307&quot; value=&quot;262&quot;/&gt;&lt;/object&gt;&lt;object type=&quot;3&quot; unique_id=&quot;937090&quot;&gt;&lt;property id=&quot;20148&quot; value=&quot;5&quot;/&gt;&lt;property id=&quot;20300&quot; value=&quot;Slide 7 - &amp;quot;Incorrect Response Screen2&amp;quot;&quot;/&gt;&lt;property id=&quot;20307&quot; value=&quot;263&quot;/&gt;&lt;/object&gt;&lt;/object&gt;&lt;object type=&quot;8&quot; unique_id=&quot;937085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3&quot;/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104</Words>
  <Application>Microsoft Office PowerPoint</Application>
  <PresentationFormat>On-screen Show (16:9)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Scenario Introduction</vt:lpstr>
      <vt:lpstr>Scenario Introduction (Contd.)</vt:lpstr>
      <vt:lpstr>Scenario Introduction (Contd.)</vt:lpstr>
      <vt:lpstr>Decision Screen</vt:lpstr>
      <vt:lpstr>Correct Response Screen</vt:lpstr>
      <vt:lpstr>Incorrect Response Screen1</vt:lpstr>
      <vt:lpstr>Incorrect Response Screen2</vt:lpstr>
    </vt:vector>
  </TitlesOfParts>
  <Company>Adobe Systems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</dc:title>
  <dc:creator>Praveen AP</dc:creator>
  <cp:lastModifiedBy>kowndinya vankayalapati</cp:lastModifiedBy>
  <cp:revision>27</cp:revision>
  <dcterms:created xsi:type="dcterms:W3CDTF">2013-05-03T09:31:00Z</dcterms:created>
  <dcterms:modified xsi:type="dcterms:W3CDTF">2014-05-19T10:53:08Z</dcterms:modified>
</cp:coreProperties>
</file>