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3E8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2" autoAdjust="0"/>
    <p:restoredTop sz="94660"/>
  </p:normalViewPr>
  <p:slideViewPr>
    <p:cSldViewPr>
      <p:cViewPr varScale="1">
        <p:scale>
          <a:sx n="112" d="100"/>
          <a:sy n="112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531440"/>
            <a:ext cx="9144000" cy="53069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525388"/>
            <a:ext cx="9144000" cy="525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slide" Target="slide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" Target="slide4.xml"/><Relationship Id="rId17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slide" Target="slide1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3.xml"/><Relationship Id="rId5" Type="http://schemas.openxmlformats.org/officeDocument/2006/relationships/tags" Target="../tags/tag8.xml"/><Relationship Id="rId15" Type="http://schemas.openxmlformats.org/officeDocument/2006/relationships/image" Target="../media/image4.png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1.jpeg"/><Relationship Id="rId1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5656" y="942628"/>
            <a:ext cx="7056784" cy="5006652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scenario introduction here…</a:t>
            </a: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247964" y="5717604"/>
            <a:ext cx="151216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4" y="1098000"/>
            <a:ext cx="2100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9" y="1098000"/>
            <a:ext cx="2107500" cy="576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18230" y="942628"/>
            <a:ext cx="6624736" cy="686172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400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6" name="Rectangle 5">
            <a:hlinkClick r:id="rId1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818230" y="1601845"/>
            <a:ext cx="6624736" cy="1104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8" name="Rectangle 7">
            <a:hlinkClick r:id="rId1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818230" y="2706695"/>
            <a:ext cx="6624736" cy="1104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818230" y="3811545"/>
            <a:ext cx="6624736" cy="1104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40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pic>
        <p:nvPicPr>
          <p:cNvPr id="10" name="Picture 9">
            <a:hlinkClick r:id="rId14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5" t="1946" r="28643" b="44166"/>
          <a:stretch/>
        </p:blipFill>
        <p:spPr>
          <a:xfrm>
            <a:off x="7583063" y="42628"/>
            <a:ext cx="912682" cy="900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488310" y="703729"/>
            <a:ext cx="11095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Expert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70636" y="42628"/>
            <a:ext cx="551920" cy="581581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027" name="Picture 3" descr="C:\Users\pjaising\Desktop\Back.png">
            <a:hlinkClick r:id="rId16" action="ppaction://hlinksldjump"/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9" y="153418"/>
            <a:ext cx="27125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1720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4608004" y="4185084"/>
            <a:ext cx="151216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1934"/>
            <a:ext cx="2287499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Partially Correct Option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3060"/>
            <a:ext cx="1950000" cy="576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feedback text for selecting partially correct option here…</a:t>
            </a:r>
          </a:p>
        </p:txBody>
      </p:sp>
      <p:sp>
        <p:nvSpPr>
          <p:cNvPr id="11" name="Rounded Rectangle 10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4" y="4185084"/>
            <a:ext cx="1980220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08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56" y="1070566"/>
            <a:ext cx="1995000" cy="576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4" y="4185084"/>
            <a:ext cx="1836204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Expert Advice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5536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expert advice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3221850" y="4185084"/>
            <a:ext cx="97210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Back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464" y="1015210"/>
            <a:ext cx="2145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ARTICULATE_PROJECT_OPEN" val="0"/>
  <p:tag name="ISPRING_RESOURCE_PATHS_HASH_2" val="e7e84a5d8f9f4f4639d82c605fa0bd35325dc4b0"/>
  <p:tag name="SECTOMILLISECCONVERTED" val="1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19&quot;&gt;&lt;property id=&quot;20148&quot; value=&quot;5&quot;/&gt;&lt;property id=&quot;20300&quot; value=&quot;Slide 4 - &amp;quot;Feedback Screen for Partially Correct Option&amp;quot;&quot;/&gt;&lt;property id=&quot;20307&quot; value=&quot;258&quot;/&gt;&lt;/object&gt;&lt;object type=&quot;3&quot; unique_id=&quot;1032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10322&quot;&gt;&lt;property id=&quot;20148&quot; value=&quot;5&quot;/&gt;&lt;property id=&quot;20300&quot; value=&quot;Slide 5 - &amp;quot;Feedback Screen for Incorrect Option&amp;quot;&quot;/&gt;&lt;property id=&quot;20307&quot; value=&quot;260&quot;/&gt;&lt;/object&gt;&lt;object type=&quot;3&quot; unique_id=&quot;10323&quot;&gt;&lt;property id=&quot;20148&quot; value=&quot;5&quot;/&gt;&lt;property id=&quot;20300&quot; value=&quot;Slide 6 - &amp;quot;Expert Advice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-1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103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 Screen</vt:lpstr>
      <vt:lpstr>Decision Screen</vt:lpstr>
      <vt:lpstr>Feedback Screen for Correct Option</vt:lpstr>
      <vt:lpstr>Feedback Screen for Partially Correct Option</vt:lpstr>
      <vt:lpstr>Feedback Screen for Incorrect Option</vt:lpstr>
      <vt:lpstr>Expert Advice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57</cp:revision>
  <dcterms:created xsi:type="dcterms:W3CDTF">2013-04-02T07:52:25Z</dcterms:created>
  <dcterms:modified xsi:type="dcterms:W3CDTF">2014-05-19T10:06:43Z</dcterms:modified>
</cp:coreProperties>
</file>