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</p:sldIdLst>
  <p:sldSz cx="9144000" cy="6858000" type="screen4x3"/>
  <p:notesSz cx="6858000" cy="9144000"/>
  <p:custDataLst>
    <p:tags r:id="rId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8F3E8"/>
    <a:srgbClr val="594B31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02" autoAdjust="0"/>
    <p:restoredTop sz="94660"/>
  </p:normalViewPr>
  <p:slideViewPr>
    <p:cSldViewPr>
      <p:cViewPr varScale="1">
        <p:scale>
          <a:sx n="112" d="100"/>
          <a:sy n="112" d="100"/>
        </p:scale>
        <p:origin x="-174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-531440"/>
            <a:ext cx="9144000" cy="530696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21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5558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904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Myriad Pro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9328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2030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796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565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164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8554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198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404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-525388"/>
            <a:ext cx="9144000" cy="525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B7FDDF-2636-4F36-B505-687DCA525711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906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5" Type="http://schemas.openxmlformats.org/officeDocument/2006/relationships/slide" Target="slide2.xml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13" Type="http://schemas.openxmlformats.org/officeDocument/2006/relationships/image" Target="../media/image4.png"/><Relationship Id="rId3" Type="http://schemas.openxmlformats.org/officeDocument/2006/relationships/tags" Target="../tags/tag6.xml"/><Relationship Id="rId7" Type="http://schemas.openxmlformats.org/officeDocument/2006/relationships/slideLayout" Target="../slideLayouts/slideLayout2.xml"/><Relationship Id="rId12" Type="http://schemas.openxmlformats.org/officeDocument/2006/relationships/slide" Target="slide5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slide" Target="slide4.xml"/><Relationship Id="rId5" Type="http://schemas.openxmlformats.org/officeDocument/2006/relationships/tags" Target="../tags/tag8.xml"/><Relationship Id="rId15" Type="http://schemas.openxmlformats.org/officeDocument/2006/relationships/image" Target="../media/image5.png"/><Relationship Id="rId10" Type="http://schemas.openxmlformats.org/officeDocument/2006/relationships/slide" Target="slide3.xml"/><Relationship Id="rId4" Type="http://schemas.openxmlformats.org/officeDocument/2006/relationships/tags" Target="../tags/tag7.xml"/><Relationship Id="rId9" Type="http://schemas.openxmlformats.org/officeDocument/2006/relationships/image" Target="../media/image3.png"/><Relationship Id="rId1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" Target="slide2.xml"/><Relationship Id="rId5" Type="http://schemas.openxmlformats.org/officeDocument/2006/relationships/image" Target="../media/image7.png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8.png"/><Relationship Id="rId5" Type="http://schemas.openxmlformats.org/officeDocument/2006/relationships/slide" Target="slide2.xml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Scenario Introduction Screen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475656" y="942628"/>
            <a:ext cx="7056784" cy="5006652"/>
          </a:xfrm>
          <a:prstGeom prst="rect">
            <a:avLst/>
          </a:prstGeom>
          <a:solidFill>
            <a:srgbClr val="000000">
              <a:alpha val="65098"/>
            </a:srgbClr>
          </a:solidFill>
        </p:spPr>
        <p:style>
          <a:lnRef idx="1">
            <a:schemeClr val="dk1"/>
          </a:lnRef>
          <a:fillRef idx="1003">
            <a:schemeClr val="lt2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Myriad Pro" pitchFamily="34" charset="0"/>
              </a:rPr>
              <a:t>Add the scenario introduction here…</a:t>
            </a:r>
          </a:p>
        </p:txBody>
      </p:sp>
      <p:sp>
        <p:nvSpPr>
          <p:cNvPr id="8" name="Rounded Rectangle 7">
            <a:hlinkClick r:id="rId5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4247964" y="5717604"/>
            <a:ext cx="1512167" cy="504056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Myriad Pro" pitchFamily="34" charset="0"/>
              </a:rPr>
              <a:t>Continue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94" y="1098000"/>
            <a:ext cx="2100000" cy="576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99417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Decision Screen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69" y="1098000"/>
            <a:ext cx="2107500" cy="57600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818230" y="1916832"/>
            <a:ext cx="6624736" cy="686172"/>
          </a:xfrm>
          <a:prstGeom prst="rect">
            <a:avLst/>
          </a:prstGeom>
          <a:solidFill>
            <a:srgbClr val="000000">
              <a:alpha val="65098"/>
            </a:srgbClr>
          </a:solidFill>
        </p:spPr>
        <p:style>
          <a:lnRef idx="1">
            <a:schemeClr val="dk1"/>
          </a:lnRef>
          <a:fillRef idx="1003">
            <a:schemeClr val="lt2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N" sz="2400" dirty="0" smtClean="0">
                <a:solidFill>
                  <a:schemeClr val="bg1"/>
                </a:solidFill>
                <a:latin typeface="Myriad Pro" pitchFamily="34" charset="0"/>
              </a:rPr>
              <a:t>Add the instructions to select the correct option here…</a:t>
            </a:r>
            <a:endParaRPr lang="en-IN" sz="2400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6" name="Rectangle 5">
            <a:hlinkClick r:id="rId10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1818230" y="2576049"/>
            <a:ext cx="6624736" cy="110485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Myriad Pro" pitchFamily="34" charset="0"/>
              </a:rPr>
              <a:t>Option 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Myriad Pro" pitchFamily="34" charset="0"/>
              </a:rPr>
              <a:t>A</a:t>
            </a:r>
            <a:endParaRPr lang="en-US" sz="2400" dirty="0">
              <a:solidFill>
                <a:schemeClr val="accent2">
                  <a:lumMod val="50000"/>
                </a:schemeClr>
              </a:solidFill>
              <a:latin typeface="Myriad Pro" pitchFamily="34" charset="0"/>
            </a:endParaRPr>
          </a:p>
        </p:txBody>
      </p:sp>
      <p:sp>
        <p:nvSpPr>
          <p:cNvPr id="9" name="Rectangle 8">
            <a:hlinkClick r:id="rId11" action="ppaction://hlinksldjump"/>
          </p:cNvPr>
          <p:cNvSpPr/>
          <p:nvPr>
            <p:custDataLst>
              <p:tags r:id="rId3"/>
            </p:custDataLst>
          </p:nvPr>
        </p:nvSpPr>
        <p:spPr>
          <a:xfrm>
            <a:off x="1818230" y="3681271"/>
            <a:ext cx="6624736" cy="110485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Myriad Pro" pitchFamily="34" charset="0"/>
              </a:rPr>
              <a:t>Option 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Myriad Pro" pitchFamily="34" charset="0"/>
              </a:rPr>
              <a:t>B</a:t>
            </a:r>
            <a:endParaRPr lang="en-US" sz="2400" dirty="0">
              <a:solidFill>
                <a:schemeClr val="accent2">
                  <a:lumMod val="50000"/>
                </a:schemeClr>
              </a:solidFill>
              <a:latin typeface="Myriad Pro" pitchFamily="34" charset="0"/>
            </a:endParaRPr>
          </a:p>
        </p:txBody>
      </p:sp>
      <p:pic>
        <p:nvPicPr>
          <p:cNvPr id="10" name="Picture 9">
            <a:hlinkClick r:id="rId12" action="ppaction://hlinksldjump"/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15" t="1946" r="28643" b="44166"/>
          <a:stretch/>
        </p:blipFill>
        <p:spPr>
          <a:xfrm>
            <a:off x="7583063" y="42628"/>
            <a:ext cx="912682" cy="900000"/>
          </a:xfrm>
          <a:prstGeom prst="rect">
            <a:avLst/>
          </a:prstGeom>
          <a:ln w="381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7488310" y="703729"/>
            <a:ext cx="11095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Ask the Expert</a:t>
            </a:r>
            <a:endParaRPr lang="en-US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ounded Rectangle 12">
            <a:hlinkClick r:id="rId14" action="ppaction://hlinksldjump"/>
          </p:cNvPr>
          <p:cNvSpPr/>
          <p:nvPr>
            <p:custDataLst>
              <p:tags r:id="rId5"/>
            </p:custDataLst>
          </p:nvPr>
        </p:nvSpPr>
        <p:spPr>
          <a:xfrm>
            <a:off x="316355" y="42628"/>
            <a:ext cx="551920" cy="581581"/>
          </a:xfrm>
          <a:prstGeom prst="roundRect">
            <a:avLst/>
          </a:prstGeom>
          <a:solidFill>
            <a:srgbClr val="000000">
              <a:alpha val="65098"/>
            </a:srgbClr>
          </a:solidFill>
        </p:spPr>
        <p:style>
          <a:lnRef idx="1">
            <a:schemeClr val="dk1"/>
          </a:lnRef>
          <a:fillRef idx="1003">
            <a:schemeClr val="lt2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Adobe Clean Light" pitchFamily="34" charset="0"/>
            </a:endParaRPr>
          </a:p>
        </p:txBody>
      </p:sp>
      <p:pic>
        <p:nvPicPr>
          <p:cNvPr id="1027" name="Picture 3" descr="C:\Users\pjaising\Desktop\Back.png">
            <a:hlinkClick r:id="rId14" action="ppaction://hlinksldjump"/>
          </p:cNvPr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336" y="153418"/>
            <a:ext cx="271254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9509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Feedback Screen for Correct Option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051720" y="931268"/>
            <a:ext cx="6624736" cy="3505844"/>
          </a:xfrm>
          <a:prstGeom prst="rect">
            <a:avLst/>
          </a:prstGeom>
          <a:solidFill>
            <a:srgbClr val="000000">
              <a:alpha val="65098"/>
            </a:srgbClr>
          </a:solidFill>
        </p:spPr>
        <p:style>
          <a:lnRef idx="1">
            <a:schemeClr val="dk1"/>
          </a:lnRef>
          <a:fillRef idx="1003">
            <a:schemeClr val="lt2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Myriad Pro" pitchFamily="34" charset="0"/>
              </a:rPr>
              <a:t>Add the feedback text for selecting correct option here…</a:t>
            </a:r>
          </a:p>
        </p:txBody>
      </p:sp>
      <p:sp>
        <p:nvSpPr>
          <p:cNvPr id="8" name="Rounded Rectangle 7">
            <a:hlinkClick r:id="" action="ppaction://hlinkshowjump?jump=nextslide"/>
          </p:cNvPr>
          <p:cNvSpPr/>
          <p:nvPr/>
        </p:nvSpPr>
        <p:spPr>
          <a:xfrm>
            <a:off x="4608004" y="4185084"/>
            <a:ext cx="1512167" cy="504056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Myriad Pro" pitchFamily="34" charset="0"/>
              </a:rPr>
              <a:t>Continue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1934"/>
            <a:ext cx="2287499" cy="576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60866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Feedback Screen for Incorrect Option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056" y="1070566"/>
            <a:ext cx="1995000" cy="5760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051720" y="931268"/>
            <a:ext cx="6624736" cy="3505844"/>
          </a:xfrm>
          <a:prstGeom prst="rect">
            <a:avLst/>
          </a:prstGeom>
          <a:solidFill>
            <a:srgbClr val="000000">
              <a:alpha val="65098"/>
            </a:srgbClr>
          </a:solidFill>
        </p:spPr>
        <p:style>
          <a:lnRef idx="1">
            <a:schemeClr val="dk1"/>
          </a:lnRef>
          <a:fillRef idx="1003">
            <a:schemeClr val="lt2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Myriad Pro" pitchFamily="34" charset="0"/>
              </a:rPr>
              <a:t>Add the feedback text for selecting an incorrect option here…</a:t>
            </a:r>
          </a:p>
        </p:txBody>
      </p:sp>
      <p:sp>
        <p:nvSpPr>
          <p:cNvPr id="9" name="Rounded Rectangle 8">
            <a:hlinkClick r:id="rId6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4608004" y="4185084"/>
            <a:ext cx="1836204" cy="504056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Myriad Pro" pitchFamily="34" charset="0"/>
              </a:rPr>
              <a:t>Try again!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53059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Expert Advice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95536" y="931268"/>
            <a:ext cx="6624736" cy="3505844"/>
          </a:xfrm>
          <a:prstGeom prst="rect">
            <a:avLst/>
          </a:prstGeom>
          <a:solidFill>
            <a:srgbClr val="000000">
              <a:alpha val="65098"/>
            </a:srgbClr>
          </a:solidFill>
        </p:spPr>
        <p:style>
          <a:lnRef idx="1">
            <a:schemeClr val="dk1"/>
          </a:lnRef>
          <a:fillRef idx="1003">
            <a:schemeClr val="lt2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Myriad Pro" pitchFamily="34" charset="0"/>
              </a:rPr>
              <a:t>Add the expert advice or some hint to choose the right option here…</a:t>
            </a:r>
          </a:p>
        </p:txBody>
      </p:sp>
      <p:sp>
        <p:nvSpPr>
          <p:cNvPr id="10" name="Rounded Rectangle 9">
            <a:hlinkClick r:id="rId5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3221850" y="4185084"/>
            <a:ext cx="972107" cy="504056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Myriad Pro" pitchFamily="34" charset="0"/>
              </a:rPr>
              <a:t>Back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3464" y="1015210"/>
            <a:ext cx="2145000" cy="576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74339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2"/>
  <p:tag name="ARTICULATE_PROJECT_OPEN" val="0"/>
  <p:tag name="ISPRING_RESOURCE_PATHS_HASH_2" val="5c235f4ac4fcae47e5bbf81f4d60f8b131edb0a6"/>
  <p:tag name="SECTOMILLISECCONVERTED" val="1"/>
  <p:tag name="MMPROD_UIDATA" val="&lt;database version=&quot;10.0&quot;&gt;&lt;object type=&quot;1&quot; unique_id=&quot;10001&quot;&gt;&lt;object type=&quot;2&quot; unique_id=&quot;10300&quot;&gt;&lt;object type=&quot;3&quot; unique_id=&quot;10301&quot;&gt;&lt;property id=&quot;20148&quot; value=&quot;5&quot;/&gt;&lt;property id=&quot;20300&quot; value=&quot;Slide 1 - &amp;quot;Scenario Introduction Screen&amp;quot;&quot;/&gt;&lt;property id=&quot;20307&quot; value=&quot;256&quot;/&gt;&lt;/object&gt;&lt;object type=&quot;3&quot; unique_id=&quot;10302&quot;&gt;&lt;property id=&quot;20148&quot; value=&quot;5&quot;/&gt;&lt;property id=&quot;20300&quot; value=&quot;Slide 2 - &amp;quot;Decision Screen&amp;quot;&quot;/&gt;&lt;property id=&quot;20307&quot; value=&quot;257&quot;/&gt;&lt;/object&gt;&lt;object type=&quot;3&quot; unique_id=&quot;10321&quot;&gt;&lt;property id=&quot;20148&quot; value=&quot;5&quot;/&gt;&lt;property id=&quot;20300&quot; value=&quot;Slide 3 - &amp;quot;Feedback Screen for Correct Option&amp;quot;&quot;/&gt;&lt;property id=&quot;20307&quot; value=&quot;259&quot;/&gt;&lt;/object&gt;&lt;object type=&quot;3&quot; unique_id=&quot;10322&quot;&gt;&lt;property id=&quot;20148&quot; value=&quot;5&quot;/&gt;&lt;property id=&quot;20300&quot; value=&quot;Slide 4 - &amp;quot;Feedback Screen for Incorrect Option&amp;quot;&quot;/&gt;&lt;property id=&quot;20307&quot; value=&quot;260&quot;/&gt;&lt;/object&gt;&lt;object type=&quot;3&quot; unique_id=&quot;10323&quot;&gt;&lt;property id=&quot;20148&quot; value=&quot;5&quot;/&gt;&lt;property id=&quot;20300&quot; value=&quot;Slide 5 - &amp;quot;Expert Advice&amp;quot;&quot;/&gt;&lt;property id=&quot;20307&quot; value=&quot;261&quot;/&gt;&lt;/object&gt;&lt;/object&gt;&lt;object type=&quot;8&quot; unique_id=&quot;10306&quot;&gt;&lt;/object&gt;&lt;/object&gt;&lt;/database&gt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3"/>
  <p:tag name="MMPROD_IDATA" val="&lt;property id=&quot;12002&quot; value=&quot;1&quot;/&gt;&lt;property id=&quot;12004&quot; value=&quot;1&quot;/&gt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3"/>
  <p:tag name="MMPROD_IDATA" val="&lt;property id=&quot;12002&quot; value=&quot;0&quot;/&gt;&lt;property id=&quot;12004&quot; value=&quot;2&quot;/&gt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2353</TotalTime>
  <Words>81</Words>
  <Application>Microsoft Office PowerPoint</Application>
  <PresentationFormat>On-screen Show (4:3)</PresentationFormat>
  <Paragraphs>17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Scenario Introduction Screen</vt:lpstr>
      <vt:lpstr>Decision Screen</vt:lpstr>
      <vt:lpstr>Feedback Screen for Correct Option</vt:lpstr>
      <vt:lpstr>Feedback Screen for Incorrect Option</vt:lpstr>
      <vt:lpstr>Expert Advice</vt:lpstr>
    </vt:vector>
  </TitlesOfParts>
  <Company>Adobe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Scenario Introduction Screen</dc:title>
  <dc:creator>Pooja Jaisingh</dc:creator>
  <cp:lastModifiedBy>kowndinya vankayalapati</cp:lastModifiedBy>
  <cp:revision>58</cp:revision>
  <dcterms:created xsi:type="dcterms:W3CDTF">2013-04-02T07:52:25Z</dcterms:created>
  <dcterms:modified xsi:type="dcterms:W3CDTF">2014-05-19T10:05:44Z</dcterms:modified>
</cp:coreProperties>
</file>